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5" r:id="rId5"/>
    <p:sldId id="269" r:id="rId6"/>
    <p:sldId id="287" r:id="rId7"/>
  </p:sldIdLst>
  <p:sldSz cx="12192000" cy="6858000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0B0BB68-F384-4B8F-BFA5-F39725CE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0DBAA-BBA1-432A-BDDD-D2D2A53AF3DE}" type="datetimeFigureOut">
              <a:rPr lang="da-DK"/>
              <a:pPr>
                <a:defRPr/>
              </a:pPr>
              <a:t>13-12-2022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6D13C2-6950-480B-ADBE-2256FB56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B22BA9-A9D8-45C2-8271-FD593394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B6700-E782-4C43-90F3-38436B298E1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79476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9E3D148-DA91-4F7C-A8F0-51F3AAB8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C2B5D-9D67-4F13-8761-D40FD7F59505}" type="datetimeFigureOut">
              <a:rPr lang="da-DK"/>
              <a:pPr>
                <a:defRPr/>
              </a:pPr>
              <a:t>13-12-2022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72358D-87BE-496C-BDA0-ACADA818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852B80-81B8-4207-A469-FBE60223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7B0E4-B121-4C77-8AA4-2B57B3F764FA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25653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733DC2D-E791-447C-8C0A-87CF2A33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FE85-5345-47E6-B72D-288821FD5DC3}" type="datetimeFigureOut">
              <a:rPr lang="da-DK"/>
              <a:pPr>
                <a:defRPr/>
              </a:pPr>
              <a:t>13-12-2022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9A3287E-0DE3-4B26-B14B-ECF3B836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299A0D-9468-4F79-A4C0-CFA2D312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AEE2-9471-4ED1-80B9-437461818ECF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5532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8FA774-6028-41A5-83EC-FC903889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A080C-4ECE-4815-82B0-9ACEB90BC9F7}" type="datetimeFigureOut">
              <a:rPr lang="da-DK"/>
              <a:pPr>
                <a:defRPr/>
              </a:pPr>
              <a:t>13-12-2022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221CA3-7201-4A30-A92A-8ECC375A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51511E-9A71-450F-BAB2-74211D62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8B876-0F95-4B5C-8A54-47968978189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6780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36F8C6-1549-47AA-B852-B69CB1500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21EE6-6105-4018-8062-A0AD0C9803DF}" type="datetimeFigureOut">
              <a:rPr lang="da-DK"/>
              <a:pPr>
                <a:defRPr/>
              </a:pPr>
              <a:t>13-12-2022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C82FE0-1F7B-441F-8083-67F37E23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A2101C-4771-4DAB-94A9-6FD02800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E12FC-6DE0-4FAB-9E79-C6121B90548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3144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D8CDC288-81CB-417A-82B2-952A1E9E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AE2C5-B3C7-44CD-9F46-280B0B15D8D7}" type="datetimeFigureOut">
              <a:rPr lang="da-DK"/>
              <a:pPr>
                <a:defRPr/>
              </a:pPr>
              <a:t>13-12-2022</a:t>
            </a:fld>
            <a:endParaRPr lang="da-DK"/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AE4810C8-741E-4822-B2FF-FF12F6A6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649A0798-14D7-47D9-8A02-116A9DB9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D412E-D819-44FA-9CA6-F6A216C3CD0F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9433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011230A7-8523-48AC-BB0D-F75B24CD5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8BE5D-9E24-4A08-B6A7-23D9DD604D15}" type="datetimeFigureOut">
              <a:rPr lang="da-DK"/>
              <a:pPr>
                <a:defRPr/>
              </a:pPr>
              <a:t>13-12-2022</a:t>
            </a:fld>
            <a:endParaRPr lang="da-DK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EDE90A34-8803-495D-87FA-3742FAA5E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115A2AEB-AC01-4F15-B7AE-EEA9EF83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7EBAA-749C-48CE-90B7-87C4EC7FEEE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7291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3">
            <a:extLst>
              <a:ext uri="{FF2B5EF4-FFF2-40B4-BE49-F238E27FC236}">
                <a16:creationId xmlns:a16="http://schemas.microsoft.com/office/drawing/2014/main" id="{79652CC0-B5D8-4FD7-9A46-E8DC7DE9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9D7F-491C-45CD-8F51-8679D7E88EB5}" type="datetimeFigureOut">
              <a:rPr lang="da-DK"/>
              <a:pPr>
                <a:defRPr/>
              </a:pPr>
              <a:t>13-12-2022</a:t>
            </a:fld>
            <a:endParaRPr lang="da-DK"/>
          </a:p>
        </p:txBody>
      </p:sp>
      <p:sp>
        <p:nvSpPr>
          <p:cNvPr id="4" name="Pladsholder til sidefod 4">
            <a:extLst>
              <a:ext uri="{FF2B5EF4-FFF2-40B4-BE49-F238E27FC236}">
                <a16:creationId xmlns:a16="http://schemas.microsoft.com/office/drawing/2014/main" id="{C7BD3DA6-702C-4691-9F9E-F2283A2F7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lidenummer 5">
            <a:extLst>
              <a:ext uri="{FF2B5EF4-FFF2-40B4-BE49-F238E27FC236}">
                <a16:creationId xmlns:a16="http://schemas.microsoft.com/office/drawing/2014/main" id="{E005C34A-DAC1-4D05-8975-F23376C3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EAF5A-FBF3-4F84-9511-09A1B7C078A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6571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>
            <a:extLst>
              <a:ext uri="{FF2B5EF4-FFF2-40B4-BE49-F238E27FC236}">
                <a16:creationId xmlns:a16="http://schemas.microsoft.com/office/drawing/2014/main" id="{0A4E71A7-0921-4D72-8858-3C2BDA05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409B-1896-4ACC-8386-DCEA75A738FD}" type="datetimeFigureOut">
              <a:rPr lang="da-DK"/>
              <a:pPr>
                <a:defRPr/>
              </a:pPr>
              <a:t>13-12-2022</a:t>
            </a:fld>
            <a:endParaRPr lang="da-DK"/>
          </a:p>
        </p:txBody>
      </p:sp>
      <p:sp>
        <p:nvSpPr>
          <p:cNvPr id="3" name="Pladsholder til sidefod 4">
            <a:extLst>
              <a:ext uri="{FF2B5EF4-FFF2-40B4-BE49-F238E27FC236}">
                <a16:creationId xmlns:a16="http://schemas.microsoft.com/office/drawing/2014/main" id="{010DA24D-94E3-4453-BDC3-CCCEB85F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C354CD16-D9CD-4FF2-8D63-D7F33484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4B0A7-11E9-4682-82CD-D64DBDD59626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1758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33810671-DE1F-4C5B-B276-99D688D3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E0AFF-93C6-4CB1-844D-7A6645D83721}" type="datetimeFigureOut">
              <a:rPr lang="da-DK"/>
              <a:pPr>
                <a:defRPr/>
              </a:pPr>
              <a:t>13-12-2022</a:t>
            </a:fld>
            <a:endParaRPr lang="da-DK"/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F4D4702C-23BF-4A7B-A394-D0A67D93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F061328A-8519-4C7E-8799-843480FE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6B617-3EFE-4264-B0C5-6BDD5870CD6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39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65ED22DE-1D3F-42C3-BD21-0E68994A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091A9-C6A0-48A5-A68A-77FA5046EA1C}" type="datetimeFigureOut">
              <a:rPr lang="da-DK"/>
              <a:pPr>
                <a:defRPr/>
              </a:pPr>
              <a:t>13-12-2022</a:t>
            </a:fld>
            <a:endParaRPr lang="da-DK"/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683362F6-BA64-4339-B17D-887BBA8D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lidenummer 5">
            <a:extLst>
              <a:ext uri="{FF2B5EF4-FFF2-40B4-BE49-F238E27FC236}">
                <a16:creationId xmlns:a16="http://schemas.microsoft.com/office/drawing/2014/main" id="{FF40E45C-AB9C-49E9-A897-9B5465FE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AA636-6F44-4459-8783-ED127849AAF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3731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>
            <a:extLst>
              <a:ext uri="{FF2B5EF4-FFF2-40B4-BE49-F238E27FC236}">
                <a16:creationId xmlns:a16="http://schemas.microsoft.com/office/drawing/2014/main" id="{2C4866B0-660F-4A63-B22A-EEA353491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</a:p>
        </p:txBody>
      </p:sp>
      <p:sp>
        <p:nvSpPr>
          <p:cNvPr id="1027" name="Pladsholder til tekst 2">
            <a:extLst>
              <a:ext uri="{FF2B5EF4-FFF2-40B4-BE49-F238E27FC236}">
                <a16:creationId xmlns:a16="http://schemas.microsoft.com/office/drawing/2014/main" id="{28CED505-E4B5-4DA6-AFEE-3939537E5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Rediger typografien i masterens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7B51441-DA48-45A6-B697-8A29E93A6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606B05-F755-4B4C-8BA6-93043E9AE42C}" type="datetimeFigureOut">
              <a:rPr lang="da-DK"/>
              <a:pPr>
                <a:defRPr/>
              </a:pPr>
              <a:t>13-12-2022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78BBDC-1DA4-441F-A2BD-D6C307D21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87F6F1-D24B-4154-B2ED-44F523894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3777B17-8D3B-4965-8EE8-8024E0DDEDB0}" type="slidenum">
              <a:rPr lang="da-DK" altLang="da-DK"/>
              <a:pPr/>
              <a:t>‹nr.›</a:t>
            </a:fld>
            <a:endParaRPr lang="da-DK" altLang="da-DK"/>
          </a:p>
        </p:txBody>
      </p:sp>
      <p:pic>
        <p:nvPicPr>
          <p:cNvPr id="1031" name="Billede 7">
            <a:extLst>
              <a:ext uri="{FF2B5EF4-FFF2-40B4-BE49-F238E27FC236}">
                <a16:creationId xmlns:a16="http://schemas.microsoft.com/office/drawing/2014/main" id="{C9F6AB82-A1F3-49B0-81FE-DB6ECF22B0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4600"/>
            <a:ext cx="122555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illede 13">
            <a:extLst>
              <a:ext uri="{FF2B5EF4-FFF2-40B4-BE49-F238E27FC236}">
                <a16:creationId xmlns:a16="http://schemas.microsoft.com/office/drawing/2014/main" id="{431FA37F-C11B-4747-9FD9-9421382279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0"/>
            <a:ext cx="72294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2FDECFD-1774-42E7-BD61-CB5DA8FCA583}"/>
              </a:ext>
            </a:extLst>
          </p:cNvPr>
          <p:cNvSpPr/>
          <p:nvPr/>
        </p:nvSpPr>
        <p:spPr>
          <a:xfrm>
            <a:off x="95250" y="2168525"/>
            <a:ext cx="11953875" cy="24320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8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 </a:t>
            </a:r>
            <a:r>
              <a:rPr lang="da-DK" sz="6000" b="1" dirty="0">
                <a:ln w="0"/>
                <a:latin typeface="Roboto" panose="02000000000000000000" pitchFamily="2" charset="0"/>
                <a:ea typeface="Roboto" panose="02000000000000000000" pitchFamily="2" charset="0"/>
              </a:rPr>
              <a:t>Du vælger selv!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7200" b="1" dirty="0" err="1">
                <a:ln w="0"/>
                <a:latin typeface="Roboto" panose="02000000000000000000" pitchFamily="2" charset="0"/>
                <a:ea typeface="Roboto" panose="02000000000000000000" pitchFamily="2" charset="0"/>
              </a:rPr>
              <a:t>Booktalk</a:t>
            </a:r>
            <a:endParaRPr lang="da-DK" sz="8000" b="1" i="1" dirty="0">
              <a:ln w="0"/>
              <a:latin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C5579482-4D3D-4D8A-AC09-F4FF8CBA9F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5613" y="1181100"/>
            <a:ext cx="2397125" cy="3595688"/>
          </a:xfr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F116D6B-3E95-454C-98E9-E39D7D439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1181100"/>
            <a:ext cx="23368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0EADBC2-C903-41EB-995A-79559E7E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1168400"/>
            <a:ext cx="2268537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0BE9CE5-B1DE-4F93-8355-9AFB2049A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5076825"/>
            <a:ext cx="7889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4E70E08-29D3-4D69-B6CD-41369BE63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5076825"/>
            <a:ext cx="7889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4E7423A-5B16-487C-89EF-B506DFAF0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5076825"/>
            <a:ext cx="78898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3D5A3E72-B9D8-475F-B717-E3CD2E195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490788"/>
            <a:ext cx="244475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A395C41B-686B-44FC-BBC2-52D251E4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2490788"/>
            <a:ext cx="244475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AF49F02D-F77E-475E-9C43-A09EE6C4E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2490788"/>
            <a:ext cx="2443163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72010CC3-4737-4181-8D2D-6636C25425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7D789E0-B294-409A-9836-8A16E90D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963" y="5397500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ktangel 38">
            <a:extLst>
              <a:ext uri="{FF2B5EF4-FFF2-40B4-BE49-F238E27FC236}">
                <a16:creationId xmlns:a16="http://schemas.microsoft.com/office/drawing/2014/main" id="{66C2E051-EAAC-463D-87DD-071F2E382587}"/>
              </a:ext>
            </a:extLst>
          </p:cNvPr>
          <p:cNvSpPr/>
          <p:nvPr/>
        </p:nvSpPr>
        <p:spPr>
          <a:xfrm>
            <a:off x="10482215" y="5423563"/>
            <a:ext cx="1329210" cy="1195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8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10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7C798CD5-48B8-4B69-9980-2B372450A79E}"/>
              </a:ext>
            </a:extLst>
          </p:cNvPr>
          <p:cNvSpPr/>
          <p:nvPr/>
        </p:nvSpPr>
        <p:spPr>
          <a:xfrm>
            <a:off x="10839947" y="5397987"/>
            <a:ext cx="756938" cy="1195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9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D87AD86C-D10B-460A-A964-EC10E2314F06}"/>
              </a:ext>
            </a:extLst>
          </p:cNvPr>
          <p:cNvSpPr/>
          <p:nvPr/>
        </p:nvSpPr>
        <p:spPr>
          <a:xfrm>
            <a:off x="10866141" y="5464894"/>
            <a:ext cx="756938" cy="1195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8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8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9B03FD5-5E65-4060-BAE5-DF170E77DA09}"/>
              </a:ext>
            </a:extLst>
          </p:cNvPr>
          <p:cNvSpPr/>
          <p:nvPr/>
        </p:nvSpPr>
        <p:spPr>
          <a:xfrm>
            <a:off x="10848767" y="5492987"/>
            <a:ext cx="756938" cy="1195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8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7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AEA6FC9-4802-42AD-BA7E-7A1A16520EFA}"/>
              </a:ext>
            </a:extLst>
          </p:cNvPr>
          <p:cNvSpPr/>
          <p:nvPr/>
        </p:nvSpPr>
        <p:spPr>
          <a:xfrm>
            <a:off x="10794187" y="5463380"/>
            <a:ext cx="756938" cy="1195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8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6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8FBB76AA-B417-4581-AB88-DCA5D477C14D}"/>
              </a:ext>
            </a:extLst>
          </p:cNvPr>
          <p:cNvSpPr/>
          <p:nvPr/>
        </p:nvSpPr>
        <p:spPr>
          <a:xfrm>
            <a:off x="10708866" y="5293862"/>
            <a:ext cx="756938" cy="1195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8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636257FA-2911-435C-A27F-158A7063E11C}"/>
              </a:ext>
            </a:extLst>
          </p:cNvPr>
          <p:cNvSpPr/>
          <p:nvPr/>
        </p:nvSpPr>
        <p:spPr>
          <a:xfrm>
            <a:off x="10825091" y="5482909"/>
            <a:ext cx="756938" cy="1195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8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0DB37A29-1ECC-4289-BF92-6C0AF5B274B4}"/>
              </a:ext>
            </a:extLst>
          </p:cNvPr>
          <p:cNvSpPr/>
          <p:nvPr/>
        </p:nvSpPr>
        <p:spPr>
          <a:xfrm>
            <a:off x="10842675" y="5464654"/>
            <a:ext cx="756938" cy="1195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8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1322EF4E-63DF-4A2A-B211-3640D237FD6E}"/>
              </a:ext>
            </a:extLst>
          </p:cNvPr>
          <p:cNvSpPr/>
          <p:nvPr/>
        </p:nvSpPr>
        <p:spPr>
          <a:xfrm>
            <a:off x="10853568" y="5436727"/>
            <a:ext cx="756938" cy="1195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8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6961D34B-61CB-4178-B750-C395BE165108}"/>
              </a:ext>
            </a:extLst>
          </p:cNvPr>
          <p:cNvSpPr/>
          <p:nvPr/>
        </p:nvSpPr>
        <p:spPr>
          <a:xfrm>
            <a:off x="10827294" y="5426320"/>
            <a:ext cx="756938" cy="1195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04CC190C-586F-4CDC-B908-8639C6B5CDAF}"/>
              </a:ext>
            </a:extLst>
          </p:cNvPr>
          <p:cNvSpPr/>
          <p:nvPr/>
        </p:nvSpPr>
        <p:spPr>
          <a:xfrm>
            <a:off x="11030589" y="5396925"/>
            <a:ext cx="756938" cy="1195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88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6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5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5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0.0132 L 0.0039 0.0132 L -0.05274 0.01505 C -0.05651 0.01528 -0.06276 0.01736 -0.0668 0.01898 C -0.06823 0.01945 -0.06967 0.02037 -0.0711 0.02084 C -0.07657 0.02222 -0.08204 0.02338 -0.0875 0.02477 L -0.16237 0.02269 C -0.16537 0.02269 -0.16823 0.02107 -0.1711 0.02084 C -0.18021 0.01991 -0.1892 0.01945 -0.19831 0.01898 C -0.20013 0.01829 -0.20196 0.01783 -0.20378 0.0169 C -0.20482 0.01644 -0.20586 0.01528 -0.20704 0.01505 C -0.22253 0.0132 -0.23816 0.0125 -0.25378 0.01134 L -0.32865 0.0132 " pathEditMode="relative" ptsTypes="AAAAAAAAAAA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6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5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5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5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5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5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5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898 L 0.00208 0.01898 C 0.04948 0.01366 0.03594 0.01366 0.0944 0.01713 C 0.09662 0.01713 0.0987 0.01829 0.10091 0.01898 C 0.10326 0.01968 0.11081 0.02269 0.11289 0.02292 C 0.13672 0.02477 0.16068 0.02546 0.18464 0.02685 C 0.2155 0.03241 0.18659 0.02801 0.253 0.02685 L 0.30964 0.02685 " pathEditMode="relative" ptsTypes="AAAAAAAA">
                                      <p:cBhvr>
                                        <p:cTn id="1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6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4173DA6-5E18-44F6-BA91-204F150D528F}"/>
              </a:ext>
            </a:extLst>
          </p:cNvPr>
          <p:cNvSpPr/>
          <p:nvPr/>
        </p:nvSpPr>
        <p:spPr>
          <a:xfrm>
            <a:off x="95250" y="2722563"/>
            <a:ext cx="11953875" cy="1323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8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 </a:t>
            </a:r>
            <a:r>
              <a:rPr lang="da-DK" sz="6000" b="1" dirty="0">
                <a:ln w="0"/>
                <a:latin typeface="Roboto" panose="02000000000000000000" pitchFamily="2" charset="0"/>
                <a:ea typeface="Roboto" panose="02000000000000000000" pitchFamily="2" charset="0"/>
              </a:rPr>
              <a:t>Tak for i dag</a:t>
            </a:r>
            <a:endParaRPr lang="da-DK" sz="8000" b="1" dirty="0">
              <a:ln w="0"/>
              <a:latin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B8223AB60523489828AE9B6E075D9C" ma:contentTypeVersion="12" ma:contentTypeDescription="Opret et nyt dokument." ma:contentTypeScope="" ma:versionID="284188a1fdc621b131329a2bf4046332">
  <xsd:schema xmlns:xsd="http://www.w3.org/2001/XMLSchema" xmlns:xs="http://www.w3.org/2001/XMLSchema" xmlns:p="http://schemas.microsoft.com/office/2006/metadata/properties" xmlns:ns3="ff4664fc-2695-4bf8-b126-8babbda65c59" xmlns:ns4="beae8619-2b9d-4183-a079-323574eb36ea" targetNamespace="http://schemas.microsoft.com/office/2006/metadata/properties" ma:root="true" ma:fieldsID="28ad624f1c1d01c03bc1bb820e868a56" ns3:_="" ns4:_="">
    <xsd:import namespace="ff4664fc-2695-4bf8-b126-8babbda65c59"/>
    <xsd:import namespace="beae8619-2b9d-4183-a079-323574eb36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664fc-2695-4bf8-b126-8babbda65c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e8619-2b9d-4183-a079-323574eb36e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958172-4F12-47F0-8776-B9F2BB42FC3E}">
  <ds:schemaRefs>
    <ds:schemaRef ds:uri="http://purl.org/dc/dcmitype/"/>
    <ds:schemaRef ds:uri="http://purl.org/dc/terms/"/>
    <ds:schemaRef ds:uri="beae8619-2b9d-4183-a079-323574eb36ea"/>
    <ds:schemaRef ds:uri="ff4664fc-2695-4bf8-b126-8babbda65c59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C79DE34-D99F-437E-B6D4-F35F4A8DD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4664fc-2695-4bf8-b126-8babbda65c59"/>
    <ds:schemaRef ds:uri="beae8619-2b9d-4183-a079-323574eb36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540FDF-45D4-414C-A10B-555B5620E1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22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Calibri</vt:lpstr>
      <vt:lpstr>Arial</vt:lpstr>
      <vt:lpstr>Calibri Light</vt:lpstr>
      <vt:lpstr>Roboto</vt:lpstr>
      <vt:lpstr>Office-tema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Steen Nielsen</dc:creator>
  <cp:lastModifiedBy>Signe Smedegaard Frederiksen</cp:lastModifiedBy>
  <cp:revision>4</cp:revision>
  <dcterms:created xsi:type="dcterms:W3CDTF">2017-07-13T07:40:31Z</dcterms:created>
  <dcterms:modified xsi:type="dcterms:W3CDTF">2022-12-13T14:12:20Z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0x010100BAB8223AB60523489828AE9B6E075D9C</vt:lpwstr>
  </property>
  <property fmtid="{D5CDD505-2E9C-101B-9397-08002B2CF9AE}" pid="3" name="Order">
    <vt:r8>100</vt:r8>
  </property>
</Properties>
</file>