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58" r:id="rId5"/>
    <p:sldId id="270" r:id="rId6"/>
    <p:sldId id="260" r:id="rId7"/>
    <p:sldId id="271" r:id="rId8"/>
    <p:sldId id="261" r:id="rId9"/>
    <p:sldId id="272" r:id="rId10"/>
    <p:sldId id="259" r:id="rId11"/>
    <p:sldId id="273" r:id="rId12"/>
    <p:sldId id="262" r:id="rId13"/>
    <p:sldId id="274" r:id="rId14"/>
    <p:sldId id="265" r:id="rId15"/>
    <p:sldId id="276" r:id="rId16"/>
    <p:sldId id="264" r:id="rId17"/>
    <p:sldId id="275" r:id="rId18"/>
    <p:sldId id="263" r:id="rId19"/>
    <p:sldId id="277" r:id="rId20"/>
    <p:sldId id="278" r:id="rId21"/>
    <p:sldId id="267" r:id="rId22"/>
    <p:sldId id="268" r:id="rId23"/>
    <p:sldId id="279" r:id="rId24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BC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46" d="100"/>
          <a:sy n="146" d="100"/>
        </p:scale>
        <p:origin x="80" y="4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U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24EF-620A-4D9A-BAAE-D85D622CD56E}" type="datetimeFigureOut">
              <a:rPr lang="da-DK" smtClean="0"/>
              <a:t>13-02-2023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52F8-BCEA-4B12-A655-F48B7AFD00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852489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24EF-620A-4D9A-BAAE-D85D622CD56E}" type="datetimeFigureOut">
              <a:rPr lang="da-DK" smtClean="0"/>
              <a:t>13-02-2023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52F8-BCEA-4B12-A655-F48B7AFD00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8365992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24EF-620A-4D9A-BAAE-D85D622CD56E}" type="datetimeFigureOut">
              <a:rPr lang="da-DK" smtClean="0"/>
              <a:t>13-02-2023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52F8-BCEA-4B12-A655-F48B7AFD00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4481286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24EF-620A-4D9A-BAAE-D85D622CD56E}" type="datetimeFigureOut">
              <a:rPr lang="da-DK" smtClean="0"/>
              <a:t>13-02-2023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52F8-BCEA-4B12-A655-F48B7AFD00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970013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24EF-620A-4D9A-BAAE-D85D622CD56E}" type="datetimeFigureOut">
              <a:rPr lang="da-DK" smtClean="0"/>
              <a:t>13-02-2023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52F8-BCEA-4B12-A655-F48B7AFD00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1497552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24EF-620A-4D9A-BAAE-D85D622CD56E}" type="datetimeFigureOut">
              <a:rPr lang="da-DK" smtClean="0"/>
              <a:t>13-02-2023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52F8-BCEA-4B12-A655-F48B7AFD00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08422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7" name="Pladsholder til dato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24EF-620A-4D9A-BAAE-D85D622CD56E}" type="datetimeFigureOut">
              <a:rPr lang="da-DK" smtClean="0"/>
              <a:t>13-02-2023</a:t>
            </a:fld>
            <a:endParaRPr lang="da-DK"/>
          </a:p>
        </p:txBody>
      </p:sp>
      <p:sp>
        <p:nvSpPr>
          <p:cNvPr id="8" name="Pladsholder til sidefod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9" name="Pladsholder til slide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52F8-BCEA-4B12-A655-F48B7AFD00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7975246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dato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24EF-620A-4D9A-BAAE-D85D622CD56E}" type="datetimeFigureOut">
              <a:rPr lang="da-DK" smtClean="0"/>
              <a:t>13-02-2023</a:t>
            </a:fld>
            <a:endParaRPr lang="da-DK"/>
          </a:p>
        </p:txBody>
      </p:sp>
      <p:sp>
        <p:nvSpPr>
          <p:cNvPr id="4" name="Pladsholder til sidefod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5" name="Pladsholder til sli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52F8-BCEA-4B12-A655-F48B7AFD00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3212418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dato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24EF-620A-4D9A-BAAE-D85D622CD56E}" type="datetimeFigureOut">
              <a:rPr lang="da-DK" smtClean="0"/>
              <a:t>13-02-2023</a:t>
            </a:fld>
            <a:endParaRPr lang="da-DK"/>
          </a:p>
        </p:txBody>
      </p:sp>
      <p:sp>
        <p:nvSpPr>
          <p:cNvPr id="3" name="Pladsholder til sidefod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4" name="Pladsholder til slide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52F8-BCEA-4B12-A655-F48B7AFD00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2110758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24EF-620A-4D9A-BAAE-D85D622CD56E}" type="datetimeFigureOut">
              <a:rPr lang="da-DK" smtClean="0"/>
              <a:t>13-02-2023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52F8-BCEA-4B12-A655-F48B7AFD00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19887729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a-DK"/>
              <a:t>Klik for at redigere i master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a-DK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a-DK"/>
              <a:t>Klik for at redigere i master</a:t>
            </a:r>
          </a:p>
        </p:txBody>
      </p:sp>
      <p:sp>
        <p:nvSpPr>
          <p:cNvPr id="5" name="Pladsholder til dato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F324EF-620A-4D9A-BAAE-D85D622CD56E}" type="datetimeFigureOut">
              <a:rPr lang="da-DK" smtClean="0"/>
              <a:t>13-02-2023</a:t>
            </a:fld>
            <a:endParaRPr lang="da-DK"/>
          </a:p>
        </p:txBody>
      </p:sp>
      <p:sp>
        <p:nvSpPr>
          <p:cNvPr id="6" name="Pladsholder til sidefod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a-DK"/>
          </a:p>
        </p:txBody>
      </p:sp>
      <p:sp>
        <p:nvSpPr>
          <p:cNvPr id="7" name="Pladsholder til slide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B152F8-BCEA-4B12-A655-F48B7AFD00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5002384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dsholder til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a-DK"/>
              <a:t>Klik for at redigere i master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a-DK"/>
              <a:t>Klik for at redigere i master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dato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F324EF-620A-4D9A-BAAE-D85D622CD56E}" type="datetimeFigureOut">
              <a:rPr lang="da-DK" smtClean="0"/>
              <a:t>13-02-2023</a:t>
            </a:fld>
            <a:endParaRPr lang="da-DK"/>
          </a:p>
        </p:txBody>
      </p:sp>
      <p:sp>
        <p:nvSpPr>
          <p:cNvPr id="5" name="Pladsholder til sidefod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a-DK"/>
          </a:p>
        </p:txBody>
      </p:sp>
      <p:sp>
        <p:nvSpPr>
          <p:cNvPr id="6" name="Pladsholder til slide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B152F8-BCEA-4B12-A655-F48B7AFD0054}" type="slidenum">
              <a:rPr lang="da-DK" smtClean="0"/>
              <a:t>‹nr.›</a:t>
            </a:fld>
            <a:endParaRPr lang="da-DK"/>
          </a:p>
        </p:txBody>
      </p:sp>
    </p:spTree>
    <p:extLst>
      <p:ext uri="{BB962C8B-B14F-4D97-AF65-F5344CB8AC3E}">
        <p14:creationId xmlns:p14="http://schemas.microsoft.com/office/powerpoint/2010/main" val="4162400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a-D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6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lede 5" descr="Et billede, der indeholder tekst&#10;&#10;Automatisk genereret beskrivelse">
            <a:extLst>
              <a:ext uri="{FF2B5EF4-FFF2-40B4-BE49-F238E27FC236}">
                <a16:creationId xmlns:a16="http://schemas.microsoft.com/office/drawing/2014/main" id="{D72EE138-13EF-4921-8C5C-07790A61C41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" y="34834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257390"/>
            <a:ext cx="9144000" cy="2102227"/>
          </a:xfrm>
        </p:spPr>
        <p:txBody>
          <a:bodyPr/>
          <a:lstStyle/>
          <a:p>
            <a:r>
              <a:rPr lang="da-D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STORE DYREQUIZ</a:t>
            </a:r>
          </a:p>
        </p:txBody>
      </p:sp>
      <p:pic>
        <p:nvPicPr>
          <p:cNvPr id="12" name="Billede 11">
            <a:extLst>
              <a:ext uri="{FF2B5EF4-FFF2-40B4-BE49-F238E27FC236}">
                <a16:creationId xmlns:a16="http://schemas.microsoft.com/office/drawing/2014/main" id="{0ED47C44-03E4-4BC8-ACF7-1B1623EF8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45153" y="1467964"/>
            <a:ext cx="8840733" cy="50010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119761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79B3650E-C4E4-4386-9608-E288D4BC227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536298" cy="1514959"/>
          </a:xfrm>
        </p:spPr>
        <p:txBody>
          <a:bodyPr/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Hvordan køler en gris </a:t>
            </a:r>
            <a:b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sig ned?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Den går i stalden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520778" y="4120797"/>
            <a:ext cx="2251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Den tager sig et mudderbad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618" y="2191587"/>
            <a:ext cx="6279809" cy="3618785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6A3CF8DB-6B8B-4844-B080-F6F0C55154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D8279A3-76C9-41B0-B1D8-26734BF2C2C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89207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1C415308-5B9D-443B-A076-69627311002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618" y="2191587"/>
            <a:ext cx="6279809" cy="361878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6BE71A01-B252-469D-A1C4-481D9C233C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C2FC8C19-9FD6-4EF6-801C-16B92EED240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1A6613E4-E843-460A-8118-5F743F5B30CF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5536298" cy="151495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Hvordan køler en gris </a:t>
            </a:r>
            <a:b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sig ned?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4A28140E-2F6C-408F-A692-75D3D67A2FEC}"/>
              </a:ext>
            </a:extLst>
          </p:cNvPr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Den går i stalden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71C70030-57BB-41BC-95D7-7843FEBDA132}"/>
              </a:ext>
            </a:extLst>
          </p:cNvPr>
          <p:cNvSpPr txBox="1"/>
          <p:nvPr/>
        </p:nvSpPr>
        <p:spPr>
          <a:xfrm>
            <a:off x="2520778" y="4120797"/>
            <a:ext cx="2251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tager sig et mudderbad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4EA43567-A5F1-48BD-A502-0EF811B1C23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91144" y="3854980"/>
            <a:ext cx="1181098" cy="10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7692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0E187B63-6459-410C-B2CF-127ADDA549F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6162374" cy="1468179"/>
          </a:xfrm>
        </p:spPr>
        <p:txBody>
          <a:bodyPr>
            <a:normAutofit/>
          </a:bodyPr>
          <a:lstStyle/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Hvad bruger en kat sine </a:t>
            </a:r>
            <a:b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knurhår til?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Til at kilde med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520778" y="4068524"/>
            <a:ext cx="2251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Til at mærke rystelser i luften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42" y="2191587"/>
            <a:ext cx="5173536" cy="3977504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CD24C759-5DD1-47E5-99D6-24609FFE77F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52932D89-E3C5-4F97-9DEF-FED7F741D4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7534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CC6027BA-62E8-44D9-9B15-A3A474E0E4C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4142" y="2191587"/>
            <a:ext cx="5173536" cy="3977504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9F826F87-1F48-441C-B35F-9E07E0BA76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A4073057-EC48-470D-A80C-E57016FCF28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E2B1EF28-2C52-44F9-AC73-E70AF3B44BCB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6162374" cy="1468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Hvad bruger en kat sine </a:t>
            </a:r>
            <a:b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knurhår til?</a:t>
            </a:r>
            <a:endParaRPr lang="da-D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7E717D51-37CB-48E8-84F6-295B585D0D74}"/>
              </a:ext>
            </a:extLst>
          </p:cNvPr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Til at kilde med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D61E375E-3BD3-4ED7-B533-96CDC9FF44CF}"/>
              </a:ext>
            </a:extLst>
          </p:cNvPr>
          <p:cNvSpPr txBox="1"/>
          <p:nvPr/>
        </p:nvSpPr>
        <p:spPr>
          <a:xfrm>
            <a:off x="2520778" y="4068524"/>
            <a:ext cx="2251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Til at mærke rystelser i luften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5CA9B17E-1A05-4392-A4E9-3E15D0072BF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18068" y="3854980"/>
            <a:ext cx="1181098" cy="10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50557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13A54B8C-DC6E-49D1-94C0-C7F74AA5A92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536298" cy="1468179"/>
          </a:xfrm>
        </p:spPr>
        <p:txBody>
          <a:bodyPr>
            <a:normAutofit/>
          </a:bodyPr>
          <a:lstStyle/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Hvorfor må man ikke løfte </a:t>
            </a:r>
            <a:b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en leopardskildpadde </a:t>
            </a:r>
            <a:b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om vinteren?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Den tisser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520778" y="4246645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Den kaster op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956" y="2298355"/>
            <a:ext cx="5390470" cy="3418061"/>
          </a:xfrm>
          <a:prstGeom prst="rect">
            <a:avLst/>
          </a:prstGeom>
        </p:spPr>
      </p:pic>
      <p:sp>
        <p:nvSpPr>
          <p:cNvPr id="7" name="Pladsholder til billede 6">
            <a:extLst>
              <a:ext uri="{FF2B5EF4-FFF2-40B4-BE49-F238E27FC236}">
                <a16:creationId xmlns:a16="http://schemas.microsoft.com/office/drawing/2014/main" id="{16E4172D-D9D1-4BC0-B695-0A03A48A7C9F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644E79E4-933B-48AB-9FCE-073BB92F602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D87780AE-BF2C-4816-A111-0C06B6506CC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13822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2257BE8D-3CC3-4293-A676-5DA7C463D12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956" y="2298355"/>
            <a:ext cx="5390470" cy="341806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40A4050B-DDF2-4E73-B5A1-6174D5DA38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995004DB-D8EE-4C04-87A1-1779E3F89C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0438A815-BE42-4CA4-B9E0-D8BC2ACE3459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5536298" cy="1468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Hvorfor må man ikke løfte </a:t>
            </a:r>
            <a:b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en leopardskildpadde </a:t>
            </a:r>
            <a:b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om vinteren?</a:t>
            </a:r>
            <a:endParaRPr lang="da-D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C7B8CED0-5E87-479A-90DD-D4267B033DAC}"/>
              </a:ext>
            </a:extLst>
          </p:cNvPr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Den tisser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D2BF31ED-B727-422F-AD35-4513DDA907A1}"/>
              </a:ext>
            </a:extLst>
          </p:cNvPr>
          <p:cNvSpPr txBox="1"/>
          <p:nvPr/>
        </p:nvSpPr>
        <p:spPr>
          <a:xfrm>
            <a:off x="2520778" y="4246645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Den kaster op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4D4B9418-29FF-4F0B-BF95-0B17D902DB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17509" y="2405942"/>
            <a:ext cx="1181098" cy="10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357562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00040567-5540-47D1-AC0C-9815E6F29A9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536298" cy="1468179"/>
          </a:xfrm>
        </p:spPr>
        <p:txBody>
          <a:bodyPr>
            <a:normAutofit/>
          </a:bodyPr>
          <a:lstStyle/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Hvordan kan man se </a:t>
            </a:r>
            <a:b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kønnet på en kalkun?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2512541" y="2690361"/>
            <a:ext cx="218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Man kan tjekke dens lort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520778" y="4101675"/>
            <a:ext cx="2251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Hunner er blå, hanner er røde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484" y="1795847"/>
            <a:ext cx="5163913" cy="449374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4AEA7B0-2CDC-4366-8A04-0FB1204E61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F785EB99-3AB1-4F33-95BE-25CA91CEA3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60699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20DF7CA2-DE87-43B9-ADE3-204BC75D40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7484" y="1795847"/>
            <a:ext cx="5163913" cy="449374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F6D7DCAF-3E2D-47DD-902E-F185E00285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AEC0C69D-32A7-4351-B95E-293E03FBE21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sp>
        <p:nvSpPr>
          <p:cNvPr id="14" name="Titel 1">
            <a:extLst>
              <a:ext uri="{FF2B5EF4-FFF2-40B4-BE49-F238E27FC236}">
                <a16:creationId xmlns:a16="http://schemas.microsoft.com/office/drawing/2014/main" id="{9E52C0CA-6FAC-4557-A961-460E096DDE9F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5536298" cy="1468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Hvordan kan man se </a:t>
            </a:r>
            <a:b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kønnet på en kalkun?</a:t>
            </a:r>
            <a:endParaRPr lang="da-D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D917966B-5126-47E2-9C13-4D639136FB23}"/>
              </a:ext>
            </a:extLst>
          </p:cNvPr>
          <p:cNvSpPr txBox="1"/>
          <p:nvPr/>
        </p:nvSpPr>
        <p:spPr>
          <a:xfrm>
            <a:off x="2512541" y="2690361"/>
            <a:ext cx="21830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 kan tjekke dens lort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346AEC86-8BF0-4BBA-AAD3-22507D080F14}"/>
              </a:ext>
            </a:extLst>
          </p:cNvPr>
          <p:cNvSpPr txBox="1"/>
          <p:nvPr/>
        </p:nvSpPr>
        <p:spPr>
          <a:xfrm>
            <a:off x="2520778" y="4101675"/>
            <a:ext cx="2251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Hunner er blå, hanner er røde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22B98321-AA52-41A0-9A3C-803991FD31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74709" y="2405942"/>
            <a:ext cx="1181098" cy="10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25660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2FC92C19-BC39-45E4-B60C-762FB1FA65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536298" cy="1468179"/>
          </a:xfrm>
        </p:spPr>
        <p:txBody>
          <a:bodyPr>
            <a:normAutofit/>
          </a:bodyPr>
          <a:lstStyle/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Kan en struds flyve?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520778" y="4246645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Nej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074" y="1334529"/>
            <a:ext cx="5176899" cy="4856205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F1D23AD-E809-47C7-96CD-13FD5812AC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39BC06CD-874C-41C1-ABF4-87BCD60050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483928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FD02AFFB-8BF6-4B80-8CD1-41258CB3D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09074" y="1334529"/>
            <a:ext cx="5176899" cy="4856205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4CD5D255-E5AB-4839-9AC4-3BCE4F7160C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AD4B0D57-F784-488C-A783-5AAF13849EF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29E22E55-B7F7-417A-9936-1F8436AE659E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5536298" cy="1468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Kan en struds flyve?</a:t>
            </a:r>
            <a:endParaRPr lang="da-D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1303A235-6C22-406F-BA6A-15196EAE89D5}"/>
              </a:ext>
            </a:extLst>
          </p:cNvPr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ACA5B7F1-12DA-4D0B-8C47-56ACA01BFA2D}"/>
              </a:ext>
            </a:extLst>
          </p:cNvPr>
          <p:cNvSpPr txBox="1"/>
          <p:nvPr/>
        </p:nvSpPr>
        <p:spPr>
          <a:xfrm>
            <a:off x="2520778" y="4246645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Nej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CED80206-1479-47B0-901B-25EF43042FE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5583" y="3721679"/>
            <a:ext cx="1181098" cy="10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7927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lede 3">
            <a:extLst>
              <a:ext uri="{FF2B5EF4-FFF2-40B4-BE49-F238E27FC236}">
                <a16:creationId xmlns:a16="http://schemas.microsoft.com/office/drawing/2014/main" id="{8225764E-3084-42D2-8A80-01BA1F087FF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 38 kilo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520778" y="4234482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154 kilo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618" y="1697681"/>
            <a:ext cx="6097206" cy="4444314"/>
          </a:xfrm>
          <a:prstGeom prst="rect">
            <a:avLst/>
          </a:prstGeom>
        </p:spPr>
      </p:pic>
      <p:pic>
        <p:nvPicPr>
          <p:cNvPr id="26" name="Billede 25">
            <a:extLst>
              <a:ext uri="{FF2B5EF4-FFF2-40B4-BE49-F238E27FC236}">
                <a16:creationId xmlns:a16="http://schemas.microsoft.com/office/drawing/2014/main" id="{3707DFA7-1E72-45C8-9F3B-CA0223DE72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28" name="Billede 27">
            <a:extLst>
              <a:ext uri="{FF2B5EF4-FFF2-40B4-BE49-F238E27FC236}">
                <a16:creationId xmlns:a16="http://schemas.microsoft.com/office/drawing/2014/main" id="{9AAD1DA1-F41C-4359-9ADE-7701B4B9D09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sp>
        <p:nvSpPr>
          <p:cNvPr id="31" name="Titel 1">
            <a:extLst>
              <a:ext uri="{FF2B5EF4-FFF2-40B4-BE49-F238E27FC236}">
                <a16:creationId xmlns:a16="http://schemas.microsoft.com/office/drawing/2014/main" id="{528BC7AE-ED6B-4CB3-958D-1C53BEFF4240}"/>
              </a:ext>
            </a:extLst>
          </p:cNvPr>
          <p:cNvSpPr txBox="1">
            <a:spLocks/>
          </p:cNvSpPr>
          <p:nvPr/>
        </p:nvSpPr>
        <p:spPr>
          <a:xfrm>
            <a:off x="839787" y="457200"/>
            <a:ext cx="5448649" cy="1468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Hvor meget kan en hanløve æde på et måltid?</a:t>
            </a:r>
          </a:p>
        </p:txBody>
      </p:sp>
    </p:spTree>
    <p:extLst>
      <p:ext uri="{BB962C8B-B14F-4D97-AF65-F5344CB8AC3E}">
        <p14:creationId xmlns:p14="http://schemas.microsoft.com/office/powerpoint/2010/main" val="39610390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377D5038-79FC-4B2D-957A-CB6F5C6F796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536298" cy="1468179"/>
          </a:xfrm>
        </p:spPr>
        <p:txBody>
          <a:bodyPr>
            <a:normAutofit/>
          </a:bodyPr>
          <a:lstStyle/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Hvad har narhvaler </a:t>
            </a:r>
            <a:b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i panden?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2512541" y="2887258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En kæmpe bums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520778" y="4246646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Et horn</a:t>
            </a:r>
          </a:p>
        </p:txBody>
      </p:sp>
      <p:pic>
        <p:nvPicPr>
          <p:cNvPr id="11" name="Billede 10">
            <a:extLst>
              <a:ext uri="{FF2B5EF4-FFF2-40B4-BE49-F238E27FC236}">
                <a16:creationId xmlns:a16="http://schemas.microsoft.com/office/drawing/2014/main" id="{7533F829-134A-4CB3-BCA5-46AC4C1A0E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424F522-448D-44CF-A344-062A5AFD456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035569F0-3258-4066-8054-A47D330D3A4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618" y="1451604"/>
            <a:ext cx="6251242" cy="43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5652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8B132F89-5A8E-4BDA-82AB-A8B6280A23B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618" y="1451604"/>
            <a:ext cx="6251242" cy="4327783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31AF9448-5C97-4FA6-9D2C-FF6EA3C7E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6B626033-F267-467F-BF40-8C493A7B4DE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E4F2F4AC-9DD5-4D7D-A223-2FBF38937BD8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5536298" cy="1468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Hvad har narhvaler </a:t>
            </a:r>
            <a:b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i panden?</a:t>
            </a:r>
            <a:endParaRPr lang="da-D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28F53CE7-3E11-4EC9-AA5D-8CE875685859}"/>
              </a:ext>
            </a:extLst>
          </p:cNvPr>
          <p:cNvSpPr txBox="1"/>
          <p:nvPr/>
        </p:nvSpPr>
        <p:spPr>
          <a:xfrm>
            <a:off x="2512541" y="2887258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En kæmpe bums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6636BEA7-8698-4DB0-81ED-A688B5FDBA3C}"/>
              </a:ext>
            </a:extLst>
          </p:cNvPr>
          <p:cNvSpPr txBox="1"/>
          <p:nvPr/>
        </p:nvSpPr>
        <p:spPr>
          <a:xfrm>
            <a:off x="2520778" y="4246646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Et horn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590A3881-F7AD-4231-A03B-72D0BBB4C33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14470" y="3854980"/>
            <a:ext cx="1181098" cy="10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9205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6F1DD5C6-16FB-4BDD-8A6C-927667B07AA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7" y="457200"/>
            <a:ext cx="6096471" cy="1468179"/>
          </a:xfrm>
        </p:spPr>
        <p:txBody>
          <a:bodyPr>
            <a:normAutofit/>
          </a:bodyPr>
          <a:lstStyle/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Hvad lever en voksen </a:t>
            </a:r>
            <a:b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hunmyg</a:t>
            </a:r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 af?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2512541" y="2907218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Blod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520778" y="4258389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Sved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064" y="2289827"/>
            <a:ext cx="6036297" cy="3260021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C4BC704-A1AE-45EF-96F9-77920F119F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7483704-F5C7-42E3-A937-0813BFB992D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7599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B5B2CF90-8D3D-4ECF-8DA0-F57CB6C4D5A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064" y="2289827"/>
            <a:ext cx="6036297" cy="3260021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0AE1BE06-71EF-4845-A6E0-DB0736571B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B3DBE50C-3AF2-4696-97CB-5EB0A475B7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794E50FB-96C8-4FA8-90E4-9B74A967DAED}"/>
              </a:ext>
            </a:extLst>
          </p:cNvPr>
          <p:cNvSpPr txBox="1">
            <a:spLocks/>
          </p:cNvSpPr>
          <p:nvPr/>
        </p:nvSpPr>
        <p:spPr>
          <a:xfrm>
            <a:off x="839787" y="457200"/>
            <a:ext cx="6096471" cy="1468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Hvad lever en voksen </a:t>
            </a:r>
            <a:b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hunmyg af?</a:t>
            </a:r>
            <a:endParaRPr lang="da-D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6E148AB4-BB77-4A6C-9B79-52FC82160660}"/>
              </a:ext>
            </a:extLst>
          </p:cNvPr>
          <p:cNvSpPr txBox="1"/>
          <p:nvPr/>
        </p:nvSpPr>
        <p:spPr>
          <a:xfrm>
            <a:off x="2512541" y="2907218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Blod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F018B836-9BDC-4DBF-8CF2-8885236C7A7E}"/>
              </a:ext>
            </a:extLst>
          </p:cNvPr>
          <p:cNvSpPr txBox="1"/>
          <p:nvPr/>
        </p:nvSpPr>
        <p:spPr>
          <a:xfrm>
            <a:off x="2520778" y="4258389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Sved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AADB7525-0E71-4EEF-9DB8-59775CB1AF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12438" y="2421387"/>
            <a:ext cx="1181098" cy="10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4944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lede 16">
            <a:extLst>
              <a:ext uri="{FF2B5EF4-FFF2-40B4-BE49-F238E27FC236}">
                <a16:creationId xmlns:a16="http://schemas.microsoft.com/office/drawing/2014/main" id="{8467B70D-6EBF-4A27-85C1-D89E3C6639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kstfelt 7"/>
          <p:cNvSpPr txBox="1"/>
          <p:nvPr/>
        </p:nvSpPr>
        <p:spPr>
          <a:xfrm>
            <a:off x="2512541" y="2886693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a-D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38 kilo</a:t>
            </a:r>
          </a:p>
        </p:txBody>
      </p:sp>
      <p:pic>
        <p:nvPicPr>
          <p:cNvPr id="11" name="Billed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618" y="1697681"/>
            <a:ext cx="6097206" cy="4444314"/>
          </a:xfrm>
          <a:prstGeom prst="rect">
            <a:avLst/>
          </a:prstGeom>
        </p:spPr>
      </p:pic>
      <p:pic>
        <p:nvPicPr>
          <p:cNvPr id="15" name="Billede 14">
            <a:extLst>
              <a:ext uri="{FF2B5EF4-FFF2-40B4-BE49-F238E27FC236}">
                <a16:creationId xmlns:a16="http://schemas.microsoft.com/office/drawing/2014/main" id="{FD92556B-1CAA-4405-8E35-F6BD19829D6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6" name="Billede 15">
            <a:extLst>
              <a:ext uri="{FF2B5EF4-FFF2-40B4-BE49-F238E27FC236}">
                <a16:creationId xmlns:a16="http://schemas.microsoft.com/office/drawing/2014/main" id="{4AB71282-0AB1-405C-BD98-4FB70EC775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sp>
        <p:nvSpPr>
          <p:cNvPr id="20" name="Titel 1">
            <a:extLst>
              <a:ext uri="{FF2B5EF4-FFF2-40B4-BE49-F238E27FC236}">
                <a16:creationId xmlns:a16="http://schemas.microsoft.com/office/drawing/2014/main" id="{1F48D252-1FEC-4050-A3D7-00416C85EF04}"/>
              </a:ext>
            </a:extLst>
          </p:cNvPr>
          <p:cNvSpPr txBox="1">
            <a:spLocks/>
          </p:cNvSpPr>
          <p:nvPr/>
        </p:nvSpPr>
        <p:spPr>
          <a:xfrm>
            <a:off x="839787" y="457200"/>
            <a:ext cx="5448649" cy="1468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Hvor meget kan en hanløve æde på et måltid?</a:t>
            </a:r>
          </a:p>
        </p:txBody>
      </p:sp>
      <p:sp>
        <p:nvSpPr>
          <p:cNvPr id="21" name="Tekstfelt 20">
            <a:extLst>
              <a:ext uri="{FF2B5EF4-FFF2-40B4-BE49-F238E27FC236}">
                <a16:creationId xmlns:a16="http://schemas.microsoft.com/office/drawing/2014/main" id="{2F83B355-20BC-43D2-99B9-F440399E3F39}"/>
              </a:ext>
            </a:extLst>
          </p:cNvPr>
          <p:cNvSpPr txBox="1"/>
          <p:nvPr/>
        </p:nvSpPr>
        <p:spPr>
          <a:xfrm>
            <a:off x="2520778" y="4234482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154 kilo</a:t>
            </a:r>
          </a:p>
        </p:txBody>
      </p:sp>
      <p:pic>
        <p:nvPicPr>
          <p:cNvPr id="7" name="Billed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401" y="2489811"/>
            <a:ext cx="1181098" cy="10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6724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Billede 11">
            <a:extLst>
              <a:ext uri="{FF2B5EF4-FFF2-40B4-BE49-F238E27FC236}">
                <a16:creationId xmlns:a16="http://schemas.microsoft.com/office/drawing/2014/main" id="{F4D15B20-B1FD-4144-A567-7C16CFE81B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536298" cy="1468179"/>
          </a:xfrm>
        </p:spPr>
        <p:txBody>
          <a:bodyPr>
            <a:normAutofit/>
          </a:bodyPr>
          <a:lstStyle/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Hvor mange kilo lort laver en elefant om dagen?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2512541" y="2900147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200 kilo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520778" y="4244248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20 kilo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4809" y="2175112"/>
            <a:ext cx="7007160" cy="3753635"/>
          </a:xfrm>
          <a:prstGeom prst="rect">
            <a:avLst/>
          </a:prstGeom>
        </p:spPr>
      </p:pic>
      <p:pic>
        <p:nvPicPr>
          <p:cNvPr id="10" name="Billede 9">
            <a:extLst>
              <a:ext uri="{FF2B5EF4-FFF2-40B4-BE49-F238E27FC236}">
                <a16:creationId xmlns:a16="http://schemas.microsoft.com/office/drawing/2014/main" id="{D3DA5525-A0D6-413B-86F6-82B950505E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D15C3802-2BFF-489B-9BCC-06D20C2CCC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57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Billede 17">
            <a:extLst>
              <a:ext uri="{FF2B5EF4-FFF2-40B4-BE49-F238E27FC236}">
                <a16:creationId xmlns:a16="http://schemas.microsoft.com/office/drawing/2014/main" id="{A37702F0-BD23-44F3-A827-FA79DEB9DE4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9683" y="2175112"/>
            <a:ext cx="7007160" cy="3753635"/>
          </a:xfrm>
          <a:prstGeom prst="rect">
            <a:avLst/>
          </a:prstGeom>
        </p:spPr>
      </p:pic>
      <p:sp>
        <p:nvSpPr>
          <p:cNvPr id="13" name="Titel 1">
            <a:extLst>
              <a:ext uri="{FF2B5EF4-FFF2-40B4-BE49-F238E27FC236}">
                <a16:creationId xmlns:a16="http://schemas.microsoft.com/office/drawing/2014/main" id="{807593EA-419F-497D-878E-7635ED6A799F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5536298" cy="1468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Hvor mange kilo lort laver en elefant om dagen?</a:t>
            </a:r>
          </a:p>
        </p:txBody>
      </p:sp>
      <p:sp>
        <p:nvSpPr>
          <p:cNvPr id="14" name="Tekstfelt 13">
            <a:extLst>
              <a:ext uri="{FF2B5EF4-FFF2-40B4-BE49-F238E27FC236}">
                <a16:creationId xmlns:a16="http://schemas.microsoft.com/office/drawing/2014/main" id="{62B7FDDA-8699-41C4-8F2E-813DA0D1B7AC}"/>
              </a:ext>
            </a:extLst>
          </p:cNvPr>
          <p:cNvSpPr txBox="1"/>
          <p:nvPr/>
        </p:nvSpPr>
        <p:spPr>
          <a:xfrm>
            <a:off x="2512541" y="2900147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200 kilo</a:t>
            </a:r>
          </a:p>
        </p:txBody>
      </p:sp>
      <p:sp>
        <p:nvSpPr>
          <p:cNvPr id="15" name="Tekstfelt 14">
            <a:extLst>
              <a:ext uri="{FF2B5EF4-FFF2-40B4-BE49-F238E27FC236}">
                <a16:creationId xmlns:a16="http://schemas.microsoft.com/office/drawing/2014/main" id="{23944826-BF65-42CC-A0EA-F6F4910AAB84}"/>
              </a:ext>
            </a:extLst>
          </p:cNvPr>
          <p:cNvSpPr txBox="1"/>
          <p:nvPr/>
        </p:nvSpPr>
        <p:spPr>
          <a:xfrm>
            <a:off x="2520778" y="4244248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20 kilo</a:t>
            </a:r>
          </a:p>
        </p:txBody>
      </p:sp>
      <p:pic>
        <p:nvPicPr>
          <p:cNvPr id="16" name="Billede 15">
            <a:extLst>
              <a:ext uri="{FF2B5EF4-FFF2-40B4-BE49-F238E27FC236}">
                <a16:creationId xmlns:a16="http://schemas.microsoft.com/office/drawing/2014/main" id="{6D2BA919-4611-4C6F-A591-C12B8C26D5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7" name="Billede 16">
            <a:extLst>
              <a:ext uri="{FF2B5EF4-FFF2-40B4-BE49-F238E27FC236}">
                <a16:creationId xmlns:a16="http://schemas.microsoft.com/office/drawing/2014/main" id="{8E6699A6-2EA4-403D-BCEE-2D4C308B257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pic>
        <p:nvPicPr>
          <p:cNvPr id="19" name="Billede 18">
            <a:extLst>
              <a:ext uri="{FF2B5EF4-FFF2-40B4-BE49-F238E27FC236}">
                <a16:creationId xmlns:a16="http://schemas.microsoft.com/office/drawing/2014/main" id="{9EFAA6CF-C29B-43A3-889B-50A81C413A4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401" y="2489811"/>
            <a:ext cx="1181098" cy="10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9405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FB6FFF26-5511-4880-8A62-69D7C6CCD7A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536298" cy="1468179"/>
          </a:xfrm>
        </p:spPr>
        <p:txBody>
          <a:bodyPr>
            <a:normAutofit/>
          </a:bodyPr>
          <a:lstStyle/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Bliver hvalrossens tænder </a:t>
            </a:r>
            <a:b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ved med at vokse?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Nej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520778" y="4246645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</a:p>
        </p:txBody>
      </p:sp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010" y="1638787"/>
            <a:ext cx="5424849" cy="4562102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F8770F5D-0318-4D4F-A5BF-5B1C9799A6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B06E22B6-80E4-41DA-B957-1817430A8E7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8804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E87871B8-E255-4555-B7B6-173C46674ED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Billed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25010" y="1638787"/>
            <a:ext cx="5424849" cy="4562102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83C0A73E-C93E-4C8E-BCCA-3E3C01CD1F5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B4079F6A-499E-42D3-9108-6BF4E071667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pic>
        <p:nvPicPr>
          <p:cNvPr id="14" name="Billede 13">
            <a:extLst>
              <a:ext uri="{FF2B5EF4-FFF2-40B4-BE49-F238E27FC236}">
                <a16:creationId xmlns:a16="http://schemas.microsoft.com/office/drawing/2014/main" id="{7C1D0F1B-9E54-4A1B-B041-7B929A4384C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401" y="3854980"/>
            <a:ext cx="1181098" cy="1073419"/>
          </a:xfrm>
          <a:prstGeom prst="rect">
            <a:avLst/>
          </a:prstGeom>
        </p:spPr>
      </p:pic>
      <p:sp>
        <p:nvSpPr>
          <p:cNvPr id="15" name="Tekstfelt 14">
            <a:extLst>
              <a:ext uri="{FF2B5EF4-FFF2-40B4-BE49-F238E27FC236}">
                <a16:creationId xmlns:a16="http://schemas.microsoft.com/office/drawing/2014/main" id="{29C40544-A190-44F9-B3ED-821BE23323A9}"/>
              </a:ext>
            </a:extLst>
          </p:cNvPr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Nej</a:t>
            </a:r>
          </a:p>
        </p:txBody>
      </p:sp>
      <p:sp>
        <p:nvSpPr>
          <p:cNvPr id="16" name="Tekstfelt 15">
            <a:extLst>
              <a:ext uri="{FF2B5EF4-FFF2-40B4-BE49-F238E27FC236}">
                <a16:creationId xmlns:a16="http://schemas.microsoft.com/office/drawing/2014/main" id="{5CC7A6DC-C4C5-4AAB-BE15-2726D7D9DE94}"/>
              </a:ext>
            </a:extLst>
          </p:cNvPr>
          <p:cNvSpPr txBox="1"/>
          <p:nvPr/>
        </p:nvSpPr>
        <p:spPr>
          <a:xfrm>
            <a:off x="2520778" y="4246645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</a:t>
            </a:r>
          </a:p>
        </p:txBody>
      </p:sp>
      <p:sp>
        <p:nvSpPr>
          <p:cNvPr id="20" name="Titel 1">
            <a:extLst>
              <a:ext uri="{FF2B5EF4-FFF2-40B4-BE49-F238E27FC236}">
                <a16:creationId xmlns:a16="http://schemas.microsoft.com/office/drawing/2014/main" id="{D976EC08-B3B5-407E-ABBF-05CD4C89C186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5536298" cy="146817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Bliver hvalrossens tænder </a:t>
            </a:r>
          </a:p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ved med at vokse?</a:t>
            </a:r>
          </a:p>
        </p:txBody>
      </p:sp>
    </p:spTree>
    <p:extLst>
      <p:ext uri="{BB962C8B-B14F-4D97-AF65-F5344CB8AC3E}">
        <p14:creationId xmlns:p14="http://schemas.microsoft.com/office/powerpoint/2010/main" val="11113618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0596BC96-6F4A-4325-99A8-CCAB691369F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5536298" cy="1150749"/>
          </a:xfrm>
        </p:spPr>
        <p:txBody>
          <a:bodyPr>
            <a:normAutofit/>
          </a:bodyPr>
          <a:lstStyle/>
          <a:p>
            <a:r>
              <a:rPr lang="da-DK" sz="2800" b="1" dirty="0">
                <a:latin typeface="Arial" panose="020B0604020202020204" pitchFamily="34" charset="0"/>
                <a:cs typeface="Arial" panose="020B0604020202020204" pitchFamily="34" charset="0"/>
              </a:rPr>
              <a:t>Hvor høj kan en giraf blive?</a:t>
            </a:r>
          </a:p>
        </p:txBody>
      </p:sp>
      <p:sp>
        <p:nvSpPr>
          <p:cNvPr id="8" name="Tekstfelt 7"/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15 meter</a:t>
            </a:r>
          </a:p>
        </p:txBody>
      </p:sp>
      <p:sp>
        <p:nvSpPr>
          <p:cNvPr id="9" name="Tekstfelt 8"/>
          <p:cNvSpPr txBox="1"/>
          <p:nvPr/>
        </p:nvSpPr>
        <p:spPr>
          <a:xfrm>
            <a:off x="2520778" y="4249020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5 meter</a:t>
            </a:r>
          </a:p>
        </p:txBody>
      </p:sp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115" y="1804773"/>
            <a:ext cx="5383801" cy="4230130"/>
          </a:xfrm>
          <a:prstGeom prst="rect">
            <a:avLst/>
          </a:prstGeom>
        </p:spPr>
      </p:pic>
      <p:pic>
        <p:nvPicPr>
          <p:cNvPr id="11" name="Billede 10">
            <a:extLst>
              <a:ext uri="{FF2B5EF4-FFF2-40B4-BE49-F238E27FC236}">
                <a16:creationId xmlns:a16="http://schemas.microsoft.com/office/drawing/2014/main" id="{EFE68DB3-82E5-4566-B34B-7C4DB9D7B5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1654431E-D2F5-4FA8-8E6E-1151057BF20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24423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illede 9">
            <a:extLst>
              <a:ext uri="{FF2B5EF4-FFF2-40B4-BE49-F238E27FC236}">
                <a16:creationId xmlns:a16="http://schemas.microsoft.com/office/drawing/2014/main" id="{5EAC094F-12D4-4861-8412-9439E77B8F4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Billed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3115" y="1804773"/>
            <a:ext cx="5383801" cy="4230130"/>
          </a:xfrm>
          <a:prstGeom prst="rect">
            <a:avLst/>
          </a:prstGeom>
        </p:spPr>
      </p:pic>
      <p:pic>
        <p:nvPicPr>
          <p:cNvPr id="12" name="Billede 11">
            <a:extLst>
              <a:ext uri="{FF2B5EF4-FFF2-40B4-BE49-F238E27FC236}">
                <a16:creationId xmlns:a16="http://schemas.microsoft.com/office/drawing/2014/main" id="{29BE02CF-1E6C-4F83-880E-36FD290391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2" y="3900801"/>
            <a:ext cx="1242664" cy="715177"/>
          </a:xfrm>
          <a:prstGeom prst="rect">
            <a:avLst/>
          </a:prstGeom>
        </p:spPr>
      </p:pic>
      <p:pic>
        <p:nvPicPr>
          <p:cNvPr id="13" name="Billede 12">
            <a:extLst>
              <a:ext uri="{FF2B5EF4-FFF2-40B4-BE49-F238E27FC236}">
                <a16:creationId xmlns:a16="http://schemas.microsoft.com/office/drawing/2014/main" id="{02120995-177F-48AE-A365-801DC5A5BCB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1524" y="2555501"/>
            <a:ext cx="1242660" cy="715177"/>
          </a:xfrm>
          <a:prstGeom prst="rect">
            <a:avLst/>
          </a:prstGeom>
        </p:spPr>
      </p:pic>
      <p:sp>
        <p:nvSpPr>
          <p:cNvPr id="16" name="Titel 1">
            <a:extLst>
              <a:ext uri="{FF2B5EF4-FFF2-40B4-BE49-F238E27FC236}">
                <a16:creationId xmlns:a16="http://schemas.microsoft.com/office/drawing/2014/main" id="{6C7E3398-E09D-4B48-875C-541036C5869B}"/>
              </a:ext>
            </a:extLst>
          </p:cNvPr>
          <p:cNvSpPr txBox="1">
            <a:spLocks/>
          </p:cNvSpPr>
          <p:nvPr/>
        </p:nvSpPr>
        <p:spPr>
          <a:xfrm>
            <a:off x="839788" y="457200"/>
            <a:ext cx="5536298" cy="115074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da-DK" sz="2800" b="1">
                <a:latin typeface="Arial" panose="020B0604020202020204" pitchFamily="34" charset="0"/>
                <a:cs typeface="Arial" panose="020B0604020202020204" pitchFamily="34" charset="0"/>
              </a:rPr>
              <a:t>Hvor høj kan en giraf blive?</a:t>
            </a:r>
            <a:endParaRPr lang="da-DK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kstfelt 16">
            <a:extLst>
              <a:ext uri="{FF2B5EF4-FFF2-40B4-BE49-F238E27FC236}">
                <a16:creationId xmlns:a16="http://schemas.microsoft.com/office/drawing/2014/main" id="{327C5A70-AA16-4DA6-87EE-54C6140D1305}"/>
              </a:ext>
            </a:extLst>
          </p:cNvPr>
          <p:cNvSpPr txBox="1"/>
          <p:nvPr/>
        </p:nvSpPr>
        <p:spPr>
          <a:xfrm>
            <a:off x="2512541" y="2901346"/>
            <a:ext cx="21830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dirty="0">
                <a:latin typeface="Arial" panose="020B0604020202020204" pitchFamily="34" charset="0"/>
                <a:cs typeface="Arial" panose="020B0604020202020204" pitchFamily="34" charset="0"/>
              </a:rPr>
              <a:t>15 meter</a:t>
            </a:r>
          </a:p>
        </p:txBody>
      </p:sp>
      <p:sp>
        <p:nvSpPr>
          <p:cNvPr id="18" name="Tekstfelt 17">
            <a:extLst>
              <a:ext uri="{FF2B5EF4-FFF2-40B4-BE49-F238E27FC236}">
                <a16:creationId xmlns:a16="http://schemas.microsoft.com/office/drawing/2014/main" id="{CB2D0253-1841-488C-BA31-DA1AFDA1DC41}"/>
              </a:ext>
            </a:extLst>
          </p:cNvPr>
          <p:cNvSpPr txBox="1"/>
          <p:nvPr/>
        </p:nvSpPr>
        <p:spPr>
          <a:xfrm>
            <a:off x="2520778" y="4249020"/>
            <a:ext cx="22512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a-DK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 meter</a:t>
            </a:r>
          </a:p>
        </p:txBody>
      </p:sp>
      <p:pic>
        <p:nvPicPr>
          <p:cNvPr id="19" name="Billede 18">
            <a:extLst>
              <a:ext uri="{FF2B5EF4-FFF2-40B4-BE49-F238E27FC236}">
                <a16:creationId xmlns:a16="http://schemas.microsoft.com/office/drawing/2014/main" id="{618F373A-120C-4AE0-B9EF-35EE4536C5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46401" y="3854980"/>
            <a:ext cx="1181098" cy="1073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56081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Kont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ont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ont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124</TotalTime>
  <Words>312</Words>
  <Application>Microsoft Office PowerPoint</Application>
  <PresentationFormat>Widescreen</PresentationFormat>
  <Paragraphs>68</Paragraphs>
  <Slides>23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23</vt:i4>
      </vt:variant>
    </vt:vector>
  </HeadingPairs>
  <TitlesOfParts>
    <vt:vector size="27" baseType="lpstr">
      <vt:lpstr>Arial</vt:lpstr>
      <vt:lpstr>Calibri</vt:lpstr>
      <vt:lpstr>Calibri Light</vt:lpstr>
      <vt:lpstr>Office-tema</vt:lpstr>
      <vt:lpstr>DEN STORE DYREQUIZ</vt:lpstr>
      <vt:lpstr>PowerPoint-præsentation</vt:lpstr>
      <vt:lpstr>PowerPoint-præsentation</vt:lpstr>
      <vt:lpstr>Hvor mange kilo lort laver en elefant om dagen?</vt:lpstr>
      <vt:lpstr>PowerPoint-præsentation</vt:lpstr>
      <vt:lpstr>Bliver hvalrossens tænder  ved med at vokse?</vt:lpstr>
      <vt:lpstr>PowerPoint-præsentation</vt:lpstr>
      <vt:lpstr>Hvor høj kan en giraf blive?</vt:lpstr>
      <vt:lpstr>PowerPoint-præsentation</vt:lpstr>
      <vt:lpstr>Hvordan køler en gris  sig ned?</vt:lpstr>
      <vt:lpstr>PowerPoint-præsentation</vt:lpstr>
      <vt:lpstr>Hvad bruger en kat sine  knurhår til?</vt:lpstr>
      <vt:lpstr>PowerPoint-præsentation</vt:lpstr>
      <vt:lpstr>Hvorfor må man ikke løfte  en leopardskildpadde  om vinteren?</vt:lpstr>
      <vt:lpstr>PowerPoint-præsentation</vt:lpstr>
      <vt:lpstr>Hvordan kan man se  kønnet på en kalkun?</vt:lpstr>
      <vt:lpstr>PowerPoint-præsentation</vt:lpstr>
      <vt:lpstr>Kan en struds flyve?</vt:lpstr>
      <vt:lpstr>PowerPoint-præsentation</vt:lpstr>
      <vt:lpstr>Hvad har narhvaler  i panden?</vt:lpstr>
      <vt:lpstr>PowerPoint-præsentation</vt:lpstr>
      <vt:lpstr>Hvad lever en voksen  hunmyg af?</vt:lpstr>
      <vt:lpstr>PowerPoint-præsentation</vt:lpstr>
    </vt:vector>
  </TitlesOfParts>
  <Company>Randers Kommune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DEN STORE DYREQUIZ</dc:title>
  <dc:creator>Bagland</dc:creator>
  <cp:lastModifiedBy>Rebecca Rosenquist Weinkouff</cp:lastModifiedBy>
  <cp:revision>9</cp:revision>
  <dcterms:created xsi:type="dcterms:W3CDTF">2021-11-27T07:27:41Z</dcterms:created>
  <dcterms:modified xsi:type="dcterms:W3CDTF">2023-02-13T13:39:54Z</dcterms:modified>
</cp:coreProperties>
</file>