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56" r:id="rId4"/>
    <p:sldId id="263" r:id="rId5"/>
    <p:sldId id="264" r:id="rId6"/>
    <p:sldId id="265" r:id="rId7"/>
    <p:sldId id="258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20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623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23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52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64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35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66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55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097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66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70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366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B557-C4BF-468D-A564-6D8745CAC11A}" type="datetimeFigureOut">
              <a:rPr lang="da-DK" smtClean="0"/>
              <a:t>14-02-2023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A8E6-D7AB-4675-8E54-83BDDC9555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8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99885-33D3-4579-8B84-83DD085D2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181611" y="1213422"/>
            <a:ext cx="5945054" cy="1681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Velkommen til </a:t>
            </a:r>
          </a:p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 en fagbog</a:t>
            </a:r>
          </a:p>
        </p:txBody>
      </p:sp>
      <p:pic>
        <p:nvPicPr>
          <p:cNvPr id="14" name="Pladsholder til indhold 3"/>
          <p:cNvPicPr>
            <a:picLocks noChangeAspect="1"/>
          </p:cNvPicPr>
          <p:nvPr/>
        </p:nvPicPr>
        <p:blipFill rotWithShape="1">
          <a:blip r:embed="rId3"/>
          <a:srcRect b="50091"/>
          <a:stretch/>
        </p:blipFill>
        <p:spPr>
          <a:xfrm>
            <a:off x="1665959" y="3371791"/>
            <a:ext cx="4430041" cy="2210991"/>
          </a:xfrm>
          <a:prstGeom prst="rect">
            <a:avLst/>
          </a:prstGeom>
        </p:spPr>
      </p:pic>
      <p:pic>
        <p:nvPicPr>
          <p:cNvPr id="15" name="Pladsholder til indhold 3"/>
          <p:cNvPicPr>
            <a:picLocks noChangeAspect="1"/>
          </p:cNvPicPr>
          <p:nvPr/>
        </p:nvPicPr>
        <p:blipFill rotWithShape="1">
          <a:blip r:embed="rId3"/>
          <a:srcRect t="50110"/>
          <a:stretch/>
        </p:blipFill>
        <p:spPr>
          <a:xfrm>
            <a:off x="6096000" y="3372420"/>
            <a:ext cx="4430042" cy="22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BE3D77FA-04A2-4F41-955D-F9FC129AE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ladsholder til indho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54" y="1998313"/>
            <a:ext cx="5126291" cy="381742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C8AA873-D1E4-4230-A13C-1FD7B12695D3}"/>
              </a:ext>
            </a:extLst>
          </p:cNvPr>
          <p:cNvSpPr txBox="1">
            <a:spLocks/>
          </p:cNvSpPr>
          <p:nvPr/>
        </p:nvSpPr>
        <p:spPr>
          <a:xfrm>
            <a:off x="709811" y="604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solidFill>
                  <a:srgbClr val="342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Måske har I lavet dette tankekort </a:t>
            </a:r>
          </a:p>
          <a:p>
            <a:r>
              <a:rPr lang="da-DK" sz="4000" b="1" dirty="0">
                <a:solidFill>
                  <a:srgbClr val="342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skolen?</a:t>
            </a:r>
            <a:endParaRPr lang="da-DK" sz="4000" dirty="0">
              <a:solidFill>
                <a:srgbClr val="342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7B74467-2436-4D4D-AC95-027FF5EF1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98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Fagbog</a:t>
            </a: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838200" y="2431567"/>
            <a:ext cx="10515600" cy="28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Forside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Indholdsfortegnelse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Overskrifter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Billeder/tabeller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Stikord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Litteraturliste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Bagside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735" y="1027906"/>
            <a:ext cx="4336236" cy="43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5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71"/>
            <a:ext cx="12170364" cy="684582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841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838200" y="2362655"/>
            <a:ext cx="10515600" cy="299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Velkommen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er en fagbog?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Rundvisning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bøger 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Lave fagbog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Fremlæggelse af fagbogen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Afslutning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735" y="1144588"/>
            <a:ext cx="4337995" cy="43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3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709811" y="604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solidFill>
                  <a:srgbClr val="342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er en fagbog?</a:t>
            </a:r>
            <a:endParaRPr lang="da-DK" sz="4000" dirty="0">
              <a:solidFill>
                <a:srgbClr val="342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709811" y="1267428"/>
            <a:ext cx="10515600" cy="4323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Forside</a:t>
            </a: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Titel, billede forfatter, forlag</a:t>
            </a:r>
          </a:p>
          <a:p>
            <a:pPr>
              <a:lnSpc>
                <a:spcPct val="100000"/>
              </a:lnSpc>
            </a:pPr>
            <a:endParaRPr lang="da-DK" sz="2000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Indholdsfortegnelse</a:t>
            </a: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over bogens indhold samt sidenummer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Giver et hurtigt overblik</a:t>
            </a:r>
          </a:p>
          <a:p>
            <a:pPr>
              <a:lnSpc>
                <a:spcPct val="100000"/>
              </a:lnSpc>
            </a:pPr>
            <a:endParaRPr lang="da-DK" sz="2000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Overskrifter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Fortæller, hvad man kan læse i kapitlet</a:t>
            </a: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75" y="1485969"/>
            <a:ext cx="1838325" cy="249555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98" y="3245052"/>
            <a:ext cx="2272754" cy="238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9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21FD4BB4-04DA-4F2F-BB14-03D64AB4F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709811" y="2109535"/>
            <a:ext cx="10515600" cy="2638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b="1" dirty="0" err="1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Faktabokse</a:t>
            </a:r>
            <a:endParaRPr lang="da-DK" sz="2000" b="1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b="1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Illustrationer/billeder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b="1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Billedtekster</a:t>
            </a:r>
            <a:endParaRPr lang="da-DK" sz="2000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b="11754"/>
          <a:stretch/>
        </p:blipFill>
        <p:spPr bwMode="auto">
          <a:xfrm>
            <a:off x="6940020" y="1979102"/>
            <a:ext cx="3885340" cy="383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Lige pilforbindelse 9"/>
          <p:cNvCxnSpPr>
            <a:cxnSpLocks/>
          </p:cNvCxnSpPr>
          <p:nvPr/>
        </p:nvCxnSpPr>
        <p:spPr>
          <a:xfrm>
            <a:off x="2874936" y="2827092"/>
            <a:ext cx="6822649" cy="252909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>
            <a:cxnSpLocks/>
          </p:cNvCxnSpPr>
          <p:nvPr/>
        </p:nvCxnSpPr>
        <p:spPr>
          <a:xfrm>
            <a:off x="3913322" y="3429000"/>
            <a:ext cx="3579444" cy="436132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>
            <a:cxnSpLocks/>
          </p:cNvCxnSpPr>
          <p:nvPr/>
        </p:nvCxnSpPr>
        <p:spPr>
          <a:xfrm>
            <a:off x="2975675" y="4072180"/>
            <a:ext cx="6721910" cy="618231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el 1">
            <a:extLst>
              <a:ext uri="{FF2B5EF4-FFF2-40B4-BE49-F238E27FC236}">
                <a16:creationId xmlns:a16="http://schemas.microsoft.com/office/drawing/2014/main" id="{DE057391-B709-4A92-BEC3-15E961D8D10F}"/>
              </a:ext>
            </a:extLst>
          </p:cNvPr>
          <p:cNvSpPr txBox="1">
            <a:spLocks/>
          </p:cNvSpPr>
          <p:nvPr/>
        </p:nvSpPr>
        <p:spPr>
          <a:xfrm>
            <a:off x="709811" y="604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solidFill>
                  <a:srgbClr val="342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Fagbogens opbygning</a:t>
            </a:r>
            <a:endParaRPr lang="da-DK" sz="4000" dirty="0">
              <a:solidFill>
                <a:srgbClr val="342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6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5A51C719-6CB3-4931-8F77-5D6FDC8A4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709811" y="1909823"/>
            <a:ext cx="10515600" cy="2584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Stikordsregister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b="1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Litteraturliste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b="1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Bagsiden</a:t>
            </a:r>
            <a:endParaRPr lang="da-DK" sz="2000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Lige pilforbindelse 5"/>
          <p:cNvCxnSpPr/>
          <p:nvPr/>
        </p:nvCxnSpPr>
        <p:spPr>
          <a:xfrm>
            <a:off x="7274689" y="4427317"/>
            <a:ext cx="706055" cy="70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91" y="1771490"/>
            <a:ext cx="2899955" cy="411068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22" y="4282037"/>
            <a:ext cx="3416792" cy="195152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4F4E4F87-D2F1-4410-9C4B-2CEBD075E75F}"/>
              </a:ext>
            </a:extLst>
          </p:cNvPr>
          <p:cNvSpPr txBox="1">
            <a:spLocks/>
          </p:cNvSpPr>
          <p:nvPr/>
        </p:nvSpPr>
        <p:spPr>
          <a:xfrm>
            <a:off x="709811" y="604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solidFill>
                  <a:srgbClr val="342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Fagbogens opbygning</a:t>
            </a:r>
            <a:endParaRPr lang="da-DK" sz="4000" dirty="0">
              <a:solidFill>
                <a:srgbClr val="342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3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15BA8200-0A3D-4D66-8544-9DCD42E28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uppe 8"/>
          <p:cNvGrpSpPr/>
          <p:nvPr/>
        </p:nvGrpSpPr>
        <p:grpSpPr>
          <a:xfrm>
            <a:off x="725309" y="1931154"/>
            <a:ext cx="3504438" cy="2888818"/>
            <a:chOff x="709811" y="2368982"/>
            <a:chExt cx="3504438" cy="2888818"/>
          </a:xfrm>
        </p:grpSpPr>
        <p:sp>
          <p:nvSpPr>
            <p:cNvPr id="17" name="Titel 1"/>
            <p:cNvSpPr txBox="1">
              <a:spLocks/>
            </p:cNvSpPr>
            <p:nvPr/>
          </p:nvSpPr>
          <p:spPr>
            <a:xfrm>
              <a:off x="709811" y="2368982"/>
              <a:ext cx="3504438" cy="7342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da-DK" sz="2400" b="1" dirty="0">
                  <a:solidFill>
                    <a:srgbClr val="1C12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Husdyr 63.6</a:t>
              </a:r>
              <a:endParaRPr lang="da-DK" sz="24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11" y="3281212"/>
              <a:ext cx="3504438" cy="1976588"/>
            </a:xfrm>
            <a:prstGeom prst="rect">
              <a:avLst/>
            </a:prstGeom>
          </p:spPr>
        </p:pic>
      </p:grpSp>
      <p:grpSp>
        <p:nvGrpSpPr>
          <p:cNvPr id="15" name="Gruppe 14"/>
          <p:cNvGrpSpPr/>
          <p:nvPr/>
        </p:nvGrpSpPr>
        <p:grpSpPr>
          <a:xfrm>
            <a:off x="4440798" y="1927956"/>
            <a:ext cx="3660348" cy="2892016"/>
            <a:chOff x="4425300" y="2365784"/>
            <a:chExt cx="3660348" cy="2892016"/>
          </a:xfrm>
        </p:grpSpPr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300" y="3281212"/>
              <a:ext cx="3660348" cy="1976588"/>
            </a:xfrm>
            <a:prstGeom prst="rect">
              <a:avLst/>
            </a:prstGeom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4503255" y="2365784"/>
              <a:ext cx="3504438" cy="7342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da-DK" sz="2400" b="1" dirty="0">
                  <a:solidFill>
                    <a:srgbClr val="1C12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Husdyr 63.67</a:t>
              </a:r>
              <a:endParaRPr lang="da-DK" sz="24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e 19"/>
          <p:cNvGrpSpPr/>
          <p:nvPr/>
        </p:nvGrpSpPr>
        <p:grpSpPr>
          <a:xfrm>
            <a:off x="8023191" y="1925434"/>
            <a:ext cx="3504438" cy="2894538"/>
            <a:chOff x="8007693" y="2363262"/>
            <a:chExt cx="3504438" cy="2894538"/>
          </a:xfrm>
        </p:grpSpPr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699" y="3281212"/>
              <a:ext cx="2906747" cy="1976588"/>
            </a:xfrm>
            <a:prstGeom prst="rect">
              <a:avLst/>
            </a:prstGeom>
          </p:spPr>
        </p:pic>
        <p:sp>
          <p:nvSpPr>
            <p:cNvPr id="19" name="Titel 1"/>
            <p:cNvSpPr txBox="1">
              <a:spLocks/>
            </p:cNvSpPr>
            <p:nvPr/>
          </p:nvSpPr>
          <p:spPr>
            <a:xfrm>
              <a:off x="8007693" y="2363262"/>
              <a:ext cx="3504438" cy="7342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da-DK" sz="2400" b="1" dirty="0">
                  <a:solidFill>
                    <a:srgbClr val="1C12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Husdyr 63.674</a:t>
              </a:r>
              <a:endParaRPr lang="da-DK" sz="24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9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C6B99C5-5AF1-4DE7-B215-5D653ACCE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1514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Overskrifter</a:t>
            </a: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838200" y="2714410"/>
            <a:ext cx="10515600" cy="299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Levesteder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Unger</a:t>
            </a:r>
          </a:p>
          <a:p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Udseende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735" y="1027906"/>
            <a:ext cx="4336236" cy="43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2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>
            <a:extLst>
              <a:ext uri="{FF2B5EF4-FFF2-40B4-BE49-F238E27FC236}">
                <a16:creationId xmlns:a16="http://schemas.microsoft.com/office/drawing/2014/main" id="{0B51E851-D8E3-472A-98F7-9813B8EB4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709811" y="610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solidFill>
                  <a:srgbClr val="342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Sådan gør I</a:t>
            </a:r>
            <a:endParaRPr lang="da-DK" sz="4000" dirty="0">
              <a:solidFill>
                <a:srgbClr val="342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709811" y="4427316"/>
            <a:ext cx="3042132" cy="1530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2-3 fagbøger om jeres dyr</a:t>
            </a:r>
            <a:endParaRPr lang="da-DK" sz="2000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847389" y="2076649"/>
            <a:ext cx="2766975" cy="2228898"/>
            <a:chOff x="367462" y="1122335"/>
            <a:chExt cx="4130879" cy="3327572"/>
          </a:xfrm>
        </p:grpSpPr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62" y="1169219"/>
              <a:ext cx="1785127" cy="2497089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10" y="1122335"/>
              <a:ext cx="1956931" cy="2497089"/>
            </a:xfrm>
            <a:prstGeom prst="rect">
              <a:avLst/>
            </a:prstGeom>
          </p:spPr>
        </p:pic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25" y="1952818"/>
              <a:ext cx="1872817" cy="2497089"/>
            </a:xfrm>
            <a:prstGeom prst="rect">
              <a:avLst/>
            </a:prstGeom>
          </p:spPr>
        </p:pic>
      </p:grpSp>
      <p:cxnSp>
        <p:nvCxnSpPr>
          <p:cNvPr id="21" name="Lige forbindelse 20"/>
          <p:cNvCxnSpPr/>
          <p:nvPr/>
        </p:nvCxnSpPr>
        <p:spPr>
          <a:xfrm>
            <a:off x="4267200" y="1894114"/>
            <a:ext cx="0" cy="447765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>
            <a:off x="8236857" y="1894114"/>
            <a:ext cx="0" cy="447765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1"/>
          <p:cNvSpPr txBox="1">
            <a:spLocks/>
          </p:cNvSpPr>
          <p:nvPr/>
        </p:nvSpPr>
        <p:spPr>
          <a:xfrm>
            <a:off x="4658752" y="4523314"/>
            <a:ext cx="3042132" cy="1717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3 kopier fra bøgerne </a:t>
            </a:r>
          </a:p>
          <a:p>
            <a:pPr>
              <a:lnSpc>
                <a:spcPct val="100000"/>
              </a:lnSpc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   	Post-it</a:t>
            </a: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58" y="1972998"/>
            <a:ext cx="2282519" cy="2290783"/>
          </a:xfrm>
          <a:prstGeom prst="rect">
            <a:avLst/>
          </a:prstGeom>
        </p:spPr>
      </p:pic>
      <p:sp>
        <p:nvSpPr>
          <p:cNvPr id="29" name="Højrepil 28"/>
          <p:cNvSpPr/>
          <p:nvPr/>
        </p:nvSpPr>
        <p:spPr>
          <a:xfrm>
            <a:off x="4853543" y="5711298"/>
            <a:ext cx="534204" cy="3011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8630491" y="4415971"/>
            <a:ext cx="3042132" cy="1355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20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Fordel emnerne mellem jer og læs</a:t>
            </a:r>
            <a:endParaRPr lang="da-DK" sz="2000" dirty="0">
              <a:solidFill>
                <a:srgbClr val="1C1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Billed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87" y="2155389"/>
            <a:ext cx="2606600" cy="17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2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B9617E54-9E1D-4480-8409-4C59E3995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88"/>
            <a:ext cx="12192000" cy="6858000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709810" y="2114551"/>
            <a:ext cx="7519789" cy="2887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28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er en god idé </a:t>
            </a:r>
            <a:br>
              <a:rPr lang="da-DK" sz="28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b="1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skiftes til at: </a:t>
            </a:r>
          </a:p>
          <a:p>
            <a:pPr>
              <a:lnSpc>
                <a:spcPct val="100000"/>
              </a:lnSpc>
            </a:pPr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Læse/finde informationer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1C1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Tegne</a:t>
            </a: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716" y="1807079"/>
            <a:ext cx="3450253" cy="345025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F9EE2E7-DBE3-48F9-998A-FFF7B4D983BA}"/>
              </a:ext>
            </a:extLst>
          </p:cNvPr>
          <p:cNvSpPr txBox="1">
            <a:spLocks/>
          </p:cNvSpPr>
          <p:nvPr/>
        </p:nvSpPr>
        <p:spPr>
          <a:xfrm>
            <a:off x="709811" y="604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solidFill>
                  <a:srgbClr val="342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skal være i gang</a:t>
            </a:r>
            <a:endParaRPr lang="da-DK" sz="4000" dirty="0">
              <a:solidFill>
                <a:srgbClr val="342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3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144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Randers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Irene Bjørnlund Jensen</dc:creator>
  <cp:lastModifiedBy>Rebecca Rosenquist Weinkouff</cp:lastModifiedBy>
  <cp:revision>17</cp:revision>
  <dcterms:created xsi:type="dcterms:W3CDTF">2022-08-10T20:41:21Z</dcterms:created>
  <dcterms:modified xsi:type="dcterms:W3CDTF">2023-02-14T14:29:16Z</dcterms:modified>
</cp:coreProperties>
</file>