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7"/>
  </p:notesMasterIdLst>
  <p:sldIdLst>
    <p:sldId id="256" r:id="rId5"/>
    <p:sldId id="257" r:id="rId6"/>
    <p:sldId id="270" r:id="rId7"/>
    <p:sldId id="271" r:id="rId8"/>
    <p:sldId id="258" r:id="rId9"/>
    <p:sldId id="272" r:id="rId10"/>
    <p:sldId id="259" r:id="rId11"/>
    <p:sldId id="260" r:id="rId12"/>
    <p:sldId id="273" r:id="rId13"/>
    <p:sldId id="261" r:id="rId14"/>
    <p:sldId id="274" r:id="rId15"/>
    <p:sldId id="262" r:id="rId16"/>
    <p:sldId id="275" r:id="rId17"/>
    <p:sldId id="276" r:id="rId18"/>
    <p:sldId id="283" r:id="rId19"/>
    <p:sldId id="284" r:id="rId20"/>
    <p:sldId id="285" r:id="rId21"/>
    <p:sldId id="263" r:id="rId22"/>
    <p:sldId id="286" r:id="rId23"/>
    <p:sldId id="277" r:id="rId24"/>
    <p:sldId id="264" r:id="rId25"/>
    <p:sldId id="287" r:id="rId26"/>
    <p:sldId id="265" r:id="rId27"/>
    <p:sldId id="288" r:id="rId28"/>
    <p:sldId id="289" r:id="rId29"/>
    <p:sldId id="266" r:id="rId30"/>
    <p:sldId id="290" r:id="rId31"/>
    <p:sldId id="291" r:id="rId32"/>
    <p:sldId id="267" r:id="rId33"/>
    <p:sldId id="268" r:id="rId34"/>
    <p:sldId id="269" r:id="rId35"/>
    <p:sldId id="292" r:id="rId3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8D035-D42B-4A88-87EF-380372FF7471}" v="1" dt="2021-01-04T12:01:03.8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mus Ott" userId="0f2be133-c866-4326-85d9-f06171124f94" providerId="ADAL" clId="{0098D035-D42B-4A88-87EF-380372FF7471}"/>
    <pc:docChg chg="addSld delSld modSld sldOrd">
      <pc:chgData name="Rasmus Ott" userId="0f2be133-c866-4326-85d9-f06171124f94" providerId="ADAL" clId="{0098D035-D42B-4A88-87EF-380372FF7471}" dt="2021-01-04T12:04:11.380" v="5"/>
      <pc:docMkLst>
        <pc:docMk/>
      </pc:docMkLst>
      <pc:sldChg chg="ord">
        <pc:chgData name="Rasmus Ott" userId="0f2be133-c866-4326-85d9-f06171124f94" providerId="ADAL" clId="{0098D035-D42B-4A88-87EF-380372FF7471}" dt="2021-01-04T12:04:11.380" v="5"/>
        <pc:sldMkLst>
          <pc:docMk/>
          <pc:sldMk cId="509061268" sldId="256"/>
        </pc:sldMkLst>
      </pc:sldChg>
      <pc:sldChg chg="add del">
        <pc:chgData name="Rasmus Ott" userId="0f2be133-c866-4326-85d9-f06171124f94" providerId="ADAL" clId="{0098D035-D42B-4A88-87EF-380372FF7471}" dt="2021-01-04T12:01:06.002" v="1" actId="47"/>
        <pc:sldMkLst>
          <pc:docMk/>
          <pc:sldMk cId="1615672992" sldId="293"/>
        </pc:sldMkLst>
      </pc:sldChg>
    </pc:docChg>
  </pc:docChgLst>
  <pc:docChgLst>
    <pc:chgData name="Anne Marie Jensen" userId="73ee4e73-1465-4daf-8962-5fcec590c0cf" providerId="ADAL" clId="{AA28467B-2D6E-43CC-B23B-D3529ABD1611}"/>
    <pc:docChg chg="modSld sldOrd">
      <pc:chgData name="Anne Marie Jensen" userId="73ee4e73-1465-4daf-8962-5fcec590c0cf" providerId="ADAL" clId="{AA28467B-2D6E-43CC-B23B-D3529ABD1611}" dt="2020-10-29T14:49:52.107" v="1"/>
      <pc:docMkLst>
        <pc:docMk/>
      </pc:docMkLst>
      <pc:sldChg chg="ord">
        <pc:chgData name="Anne Marie Jensen" userId="73ee4e73-1465-4daf-8962-5fcec590c0cf" providerId="ADAL" clId="{AA28467B-2D6E-43CC-B23B-D3529ABD1611}" dt="2020-10-29T14:49:52.107" v="1"/>
        <pc:sldMkLst>
          <pc:docMk/>
          <pc:sldMk cId="2661240758" sldId="289"/>
        </pc:sldMkLst>
      </pc:sldChg>
    </pc:docChg>
  </pc:docChgLst>
  <pc:docChgLst>
    <pc:chgData name="Mark Bundgaard Hansen" userId="45d2a7f8-ec03-4f9b-a210-6a79454ebfc7" providerId="ADAL" clId="{A94C5706-DE12-4800-93CD-1B8BFFA9E072}"/>
    <pc:docChg chg="undo custSel addSld delSld modSld">
      <pc:chgData name="Mark Bundgaard Hansen" userId="45d2a7f8-ec03-4f9b-a210-6a79454ebfc7" providerId="ADAL" clId="{A94C5706-DE12-4800-93CD-1B8BFFA9E072}" dt="2020-09-29T10:17:29.234" v="309" actId="14100"/>
      <pc:docMkLst>
        <pc:docMk/>
      </pc:docMkLst>
      <pc:sldChg chg="modSp mod">
        <pc:chgData name="Mark Bundgaard Hansen" userId="45d2a7f8-ec03-4f9b-a210-6a79454ebfc7" providerId="ADAL" clId="{A94C5706-DE12-4800-93CD-1B8BFFA9E072}" dt="2020-09-29T08:25:21.103" v="5" actId="1076"/>
        <pc:sldMkLst>
          <pc:docMk/>
          <pc:sldMk cId="509061268" sldId="256"/>
        </pc:sldMkLst>
        <pc:spChg chg="mod">
          <ac:chgData name="Mark Bundgaard Hansen" userId="45d2a7f8-ec03-4f9b-a210-6a79454ebfc7" providerId="ADAL" clId="{A94C5706-DE12-4800-93CD-1B8BFFA9E072}" dt="2020-09-29T08:25:11.509" v="4" actId="255"/>
          <ac:spMkLst>
            <pc:docMk/>
            <pc:sldMk cId="509061268" sldId="256"/>
            <ac:spMk id="2" creationId="{1EA0F965-30AA-45D5-80D0-8131730C95E1}"/>
          </ac:spMkLst>
        </pc:spChg>
        <pc:spChg chg="mod">
          <ac:chgData name="Mark Bundgaard Hansen" userId="45d2a7f8-ec03-4f9b-a210-6a79454ebfc7" providerId="ADAL" clId="{A94C5706-DE12-4800-93CD-1B8BFFA9E072}" dt="2020-09-29T08:25:21.103" v="5" actId="1076"/>
          <ac:spMkLst>
            <pc:docMk/>
            <pc:sldMk cId="509061268" sldId="256"/>
            <ac:spMk id="3" creationId="{1ACFD817-A3B8-4857-89D7-4F1F6D763140}"/>
          </ac:spMkLst>
        </pc:spChg>
      </pc:sldChg>
      <pc:sldChg chg="addSp delSp modSp mod delAnim modAnim">
        <pc:chgData name="Mark Bundgaard Hansen" userId="45d2a7f8-ec03-4f9b-a210-6a79454ebfc7" providerId="ADAL" clId="{A94C5706-DE12-4800-93CD-1B8BFFA9E072}" dt="2020-09-29T09:55:58.831" v="238" actId="478"/>
        <pc:sldMkLst>
          <pc:docMk/>
          <pc:sldMk cId="3485099540" sldId="257"/>
        </pc:sldMkLst>
        <pc:picChg chg="add del mod">
          <ac:chgData name="Mark Bundgaard Hansen" userId="45d2a7f8-ec03-4f9b-a210-6a79454ebfc7" providerId="ADAL" clId="{A94C5706-DE12-4800-93CD-1B8BFFA9E072}" dt="2020-09-29T09:55:58.831" v="238" actId="478"/>
          <ac:picMkLst>
            <pc:docMk/>
            <pc:sldMk cId="3485099540" sldId="257"/>
            <ac:picMk id="2" creationId="{84DA99F1-CCAA-46F9-8A92-20F4AB70CEC7}"/>
          </ac:picMkLst>
        </pc:picChg>
        <pc:picChg chg="mod">
          <ac:chgData name="Mark Bundgaard Hansen" userId="45d2a7f8-ec03-4f9b-a210-6a79454ebfc7" providerId="ADAL" clId="{A94C5706-DE12-4800-93CD-1B8BFFA9E072}" dt="2020-09-29T08:57:35.489" v="29" actId="1076"/>
          <ac:picMkLst>
            <pc:docMk/>
            <pc:sldMk cId="3485099540" sldId="257"/>
            <ac:picMk id="3" creationId="{34240EDB-1AC2-4144-AFC3-896EB3BCDB8A}"/>
          </ac:picMkLst>
        </pc:picChg>
      </pc:sldChg>
      <pc:sldChg chg="addSp modSp mod modAnim">
        <pc:chgData name="Mark Bundgaard Hansen" userId="45d2a7f8-ec03-4f9b-a210-6a79454ebfc7" providerId="ADAL" clId="{A94C5706-DE12-4800-93CD-1B8BFFA9E072}" dt="2020-09-29T08:59:55.767" v="50" actId="1076"/>
        <pc:sldMkLst>
          <pc:docMk/>
          <pc:sldMk cId="3882736205" sldId="258"/>
        </pc:sldMkLst>
        <pc:picChg chg="mod">
          <ac:chgData name="Mark Bundgaard Hansen" userId="45d2a7f8-ec03-4f9b-a210-6a79454ebfc7" providerId="ADAL" clId="{A94C5706-DE12-4800-93CD-1B8BFFA9E072}" dt="2020-09-29T08:58:07.732" v="34" actId="1076"/>
          <ac:picMkLst>
            <pc:docMk/>
            <pc:sldMk cId="3882736205" sldId="258"/>
            <ac:picMk id="3" creationId="{59BDE720-5E49-4589-99B8-4F531CF647D1}"/>
          </ac:picMkLst>
        </pc:picChg>
        <pc:picChg chg="add mod">
          <ac:chgData name="Mark Bundgaard Hansen" userId="45d2a7f8-ec03-4f9b-a210-6a79454ebfc7" providerId="ADAL" clId="{A94C5706-DE12-4800-93CD-1B8BFFA9E072}" dt="2020-09-29T08:58:12.895" v="35" actId="14100"/>
          <ac:picMkLst>
            <pc:docMk/>
            <pc:sldMk cId="3882736205" sldId="258"/>
            <ac:picMk id="4" creationId="{AB4C5EF1-D576-411B-9D12-0DC505FE72ED}"/>
          </ac:picMkLst>
        </pc:picChg>
        <pc:picChg chg="add mod">
          <ac:chgData name="Mark Bundgaard Hansen" userId="45d2a7f8-ec03-4f9b-a210-6a79454ebfc7" providerId="ADAL" clId="{A94C5706-DE12-4800-93CD-1B8BFFA9E072}" dt="2020-09-29T08:59:55.767" v="50" actId="1076"/>
          <ac:picMkLst>
            <pc:docMk/>
            <pc:sldMk cId="3882736205" sldId="258"/>
            <ac:picMk id="5" creationId="{03225EBF-4003-498B-8E08-43A660168FF2}"/>
          </ac:picMkLst>
        </pc:picChg>
      </pc:sldChg>
      <pc:sldChg chg="addSp modSp mod modAnim">
        <pc:chgData name="Mark Bundgaard Hansen" userId="45d2a7f8-ec03-4f9b-a210-6a79454ebfc7" providerId="ADAL" clId="{A94C5706-DE12-4800-93CD-1B8BFFA9E072}" dt="2020-09-29T09:03:17.272" v="72" actId="1076"/>
        <pc:sldMkLst>
          <pc:docMk/>
          <pc:sldMk cId="2233743981" sldId="259"/>
        </pc:sldMkLst>
        <pc:picChg chg="mod">
          <ac:chgData name="Mark Bundgaard Hansen" userId="45d2a7f8-ec03-4f9b-a210-6a79454ebfc7" providerId="ADAL" clId="{A94C5706-DE12-4800-93CD-1B8BFFA9E072}" dt="2020-09-29T08:58:22.433" v="36" actId="1076"/>
          <ac:picMkLst>
            <pc:docMk/>
            <pc:sldMk cId="2233743981" sldId="259"/>
            <ac:picMk id="3" creationId="{9DD70577-6597-41BE-B8CB-5AD293336D9B}"/>
          </ac:picMkLst>
        </pc:picChg>
        <pc:picChg chg="add mod">
          <ac:chgData name="Mark Bundgaard Hansen" userId="45d2a7f8-ec03-4f9b-a210-6a79454ebfc7" providerId="ADAL" clId="{A94C5706-DE12-4800-93CD-1B8BFFA9E072}" dt="2020-09-29T09:02:51.076" v="70" actId="14100"/>
          <ac:picMkLst>
            <pc:docMk/>
            <pc:sldMk cId="2233743981" sldId="259"/>
            <ac:picMk id="4" creationId="{F7B3877D-156F-4C1E-AECC-65597F387295}"/>
          </ac:picMkLst>
        </pc:picChg>
        <pc:picChg chg="add mod">
          <ac:chgData name="Mark Bundgaard Hansen" userId="45d2a7f8-ec03-4f9b-a210-6a79454ebfc7" providerId="ADAL" clId="{A94C5706-DE12-4800-93CD-1B8BFFA9E072}" dt="2020-09-29T09:03:17.272" v="72" actId="1076"/>
          <ac:picMkLst>
            <pc:docMk/>
            <pc:sldMk cId="2233743981" sldId="259"/>
            <ac:picMk id="5" creationId="{7432FC20-1ACD-4707-9A4F-E74D891ABE0A}"/>
          </ac:picMkLst>
        </pc:picChg>
      </pc:sldChg>
      <pc:sldChg chg="addSp modSp mod modAnim">
        <pc:chgData name="Mark Bundgaard Hansen" userId="45d2a7f8-ec03-4f9b-a210-6a79454ebfc7" providerId="ADAL" clId="{A94C5706-DE12-4800-93CD-1B8BFFA9E072}" dt="2020-09-29T09:05:20.984" v="80" actId="1076"/>
        <pc:sldMkLst>
          <pc:docMk/>
          <pc:sldMk cId="2886854677" sldId="260"/>
        </pc:sldMkLst>
        <pc:picChg chg="mod">
          <ac:chgData name="Mark Bundgaard Hansen" userId="45d2a7f8-ec03-4f9b-a210-6a79454ebfc7" providerId="ADAL" clId="{A94C5706-DE12-4800-93CD-1B8BFFA9E072}" dt="2020-09-29T08:58:27.819" v="37" actId="1076"/>
          <ac:picMkLst>
            <pc:docMk/>
            <pc:sldMk cId="2886854677" sldId="260"/>
            <ac:picMk id="3" creationId="{262541D6-C577-429F-92C8-441CC955F9F2}"/>
          </ac:picMkLst>
        </pc:picChg>
        <pc:picChg chg="add mod">
          <ac:chgData name="Mark Bundgaard Hansen" userId="45d2a7f8-ec03-4f9b-a210-6a79454ebfc7" providerId="ADAL" clId="{A94C5706-DE12-4800-93CD-1B8BFFA9E072}" dt="2020-09-29T09:04:23.754" v="78" actId="14100"/>
          <ac:picMkLst>
            <pc:docMk/>
            <pc:sldMk cId="2886854677" sldId="260"/>
            <ac:picMk id="4" creationId="{1951B840-C095-46BE-BA74-02F3ABB0EA23}"/>
          </ac:picMkLst>
        </pc:picChg>
        <pc:picChg chg="add mod">
          <ac:chgData name="Mark Bundgaard Hansen" userId="45d2a7f8-ec03-4f9b-a210-6a79454ebfc7" providerId="ADAL" clId="{A94C5706-DE12-4800-93CD-1B8BFFA9E072}" dt="2020-09-29T09:05:20.984" v="80" actId="1076"/>
          <ac:picMkLst>
            <pc:docMk/>
            <pc:sldMk cId="2886854677" sldId="260"/>
            <ac:picMk id="5" creationId="{75A1B2B1-C223-4B51-B871-EF4A71C9395E}"/>
          </ac:picMkLst>
        </pc:picChg>
      </pc:sldChg>
      <pc:sldChg chg="addSp modSp mod modAnim">
        <pc:chgData name="Mark Bundgaard Hansen" userId="45d2a7f8-ec03-4f9b-a210-6a79454ebfc7" providerId="ADAL" clId="{A94C5706-DE12-4800-93CD-1B8BFFA9E072}" dt="2020-09-29T09:09:19.801" v="103" actId="1076"/>
        <pc:sldMkLst>
          <pc:docMk/>
          <pc:sldMk cId="711094181" sldId="261"/>
        </pc:sldMkLst>
        <pc:picChg chg="mod">
          <ac:chgData name="Mark Bundgaard Hansen" userId="45d2a7f8-ec03-4f9b-a210-6a79454ebfc7" providerId="ADAL" clId="{A94C5706-DE12-4800-93CD-1B8BFFA9E072}" dt="2020-09-29T09:09:19.801" v="103" actId="1076"/>
          <ac:picMkLst>
            <pc:docMk/>
            <pc:sldMk cId="711094181" sldId="261"/>
            <ac:picMk id="3" creationId="{5721DD79-2F49-4CE8-BFE4-1494F511D92D}"/>
          </ac:picMkLst>
        </pc:picChg>
        <pc:picChg chg="add mod">
          <ac:chgData name="Mark Bundgaard Hansen" userId="45d2a7f8-ec03-4f9b-a210-6a79454ebfc7" providerId="ADAL" clId="{A94C5706-DE12-4800-93CD-1B8BFFA9E072}" dt="2020-09-29T09:08:02.914" v="93" actId="14100"/>
          <ac:picMkLst>
            <pc:docMk/>
            <pc:sldMk cId="711094181" sldId="261"/>
            <ac:picMk id="4" creationId="{BD05C08B-3605-4753-B867-ED197330816C}"/>
          </ac:picMkLst>
        </pc:picChg>
        <pc:picChg chg="add mod">
          <ac:chgData name="Mark Bundgaard Hansen" userId="45d2a7f8-ec03-4f9b-a210-6a79454ebfc7" providerId="ADAL" clId="{A94C5706-DE12-4800-93CD-1B8BFFA9E072}" dt="2020-09-29T09:08:41.327" v="95" actId="1076"/>
          <ac:picMkLst>
            <pc:docMk/>
            <pc:sldMk cId="711094181" sldId="261"/>
            <ac:picMk id="5" creationId="{C734B348-EAA2-428D-8CD2-A6D0D3D96F8F}"/>
          </ac:picMkLst>
        </pc:picChg>
      </pc:sldChg>
      <pc:sldChg chg="addSp modSp mod modAnim">
        <pc:chgData name="Mark Bundgaard Hansen" userId="45d2a7f8-ec03-4f9b-a210-6a79454ebfc7" providerId="ADAL" clId="{A94C5706-DE12-4800-93CD-1B8BFFA9E072}" dt="2020-09-29T09:13:51.726" v="114" actId="1076"/>
        <pc:sldMkLst>
          <pc:docMk/>
          <pc:sldMk cId="803543571" sldId="262"/>
        </pc:sldMkLst>
        <pc:picChg chg="mod">
          <ac:chgData name="Mark Bundgaard Hansen" userId="45d2a7f8-ec03-4f9b-a210-6a79454ebfc7" providerId="ADAL" clId="{A94C5706-DE12-4800-93CD-1B8BFFA9E072}" dt="2020-09-29T08:58:36.492" v="39" actId="1076"/>
          <ac:picMkLst>
            <pc:docMk/>
            <pc:sldMk cId="803543571" sldId="262"/>
            <ac:picMk id="3" creationId="{E5805C75-AECB-4307-83D2-EC93902F03BB}"/>
          </ac:picMkLst>
        </pc:picChg>
        <pc:picChg chg="add mod">
          <ac:chgData name="Mark Bundgaard Hansen" userId="45d2a7f8-ec03-4f9b-a210-6a79454ebfc7" providerId="ADAL" clId="{A94C5706-DE12-4800-93CD-1B8BFFA9E072}" dt="2020-09-29T09:10:40.366" v="112" actId="14100"/>
          <ac:picMkLst>
            <pc:docMk/>
            <pc:sldMk cId="803543571" sldId="262"/>
            <ac:picMk id="4" creationId="{4241240B-B6E5-41C8-9A71-53E73C171414}"/>
          </ac:picMkLst>
        </pc:picChg>
        <pc:picChg chg="add mod">
          <ac:chgData name="Mark Bundgaard Hansen" userId="45d2a7f8-ec03-4f9b-a210-6a79454ebfc7" providerId="ADAL" clId="{A94C5706-DE12-4800-93CD-1B8BFFA9E072}" dt="2020-09-29T09:13:51.726" v="114" actId="1076"/>
          <ac:picMkLst>
            <pc:docMk/>
            <pc:sldMk cId="803543571" sldId="262"/>
            <ac:picMk id="5" creationId="{BD49EB9F-7559-4797-A4FA-AD2D9AD3EEF1}"/>
          </ac:picMkLst>
        </pc:picChg>
      </pc:sldChg>
      <pc:sldChg chg="addSp modSp mod modAnim">
        <pc:chgData name="Mark Bundgaard Hansen" userId="45d2a7f8-ec03-4f9b-a210-6a79454ebfc7" providerId="ADAL" clId="{A94C5706-DE12-4800-93CD-1B8BFFA9E072}" dt="2020-09-29T09:42:43.416" v="182" actId="14100"/>
        <pc:sldMkLst>
          <pc:docMk/>
          <pc:sldMk cId="2197919011" sldId="263"/>
        </pc:sldMkLst>
        <pc:picChg chg="add mod">
          <ac:chgData name="Mark Bundgaard Hansen" userId="45d2a7f8-ec03-4f9b-a210-6a79454ebfc7" providerId="ADAL" clId="{A94C5706-DE12-4800-93CD-1B8BFFA9E072}" dt="2020-09-29T09:42:23.118" v="177" actId="1076"/>
          <ac:picMkLst>
            <pc:docMk/>
            <pc:sldMk cId="2197919011" sldId="263"/>
            <ac:picMk id="2" creationId="{83360C57-3BBC-4379-A0BC-A86E34C05738}"/>
          </ac:picMkLst>
        </pc:picChg>
        <pc:picChg chg="mod">
          <ac:chgData name="Mark Bundgaard Hansen" userId="45d2a7f8-ec03-4f9b-a210-6a79454ebfc7" providerId="ADAL" clId="{A94C5706-DE12-4800-93CD-1B8BFFA9E072}" dt="2020-09-29T09:30:06.345" v="138" actId="1076"/>
          <ac:picMkLst>
            <pc:docMk/>
            <pc:sldMk cId="2197919011" sldId="263"/>
            <ac:picMk id="3" creationId="{1C098767-2E2B-4549-AFAA-45D733261433}"/>
          </ac:picMkLst>
        </pc:picChg>
        <pc:picChg chg="add mod">
          <ac:chgData name="Mark Bundgaard Hansen" userId="45d2a7f8-ec03-4f9b-a210-6a79454ebfc7" providerId="ADAL" clId="{A94C5706-DE12-4800-93CD-1B8BFFA9E072}" dt="2020-09-29T09:42:43.416" v="182" actId="14100"/>
          <ac:picMkLst>
            <pc:docMk/>
            <pc:sldMk cId="2197919011" sldId="263"/>
            <ac:picMk id="5" creationId="{593C159D-154B-489A-9F95-85991CD2675A}"/>
          </ac:picMkLst>
        </pc:picChg>
      </pc:sldChg>
      <pc:sldChg chg="addSp modSp mod modAnim">
        <pc:chgData name="Mark Bundgaard Hansen" userId="45d2a7f8-ec03-4f9b-a210-6a79454ebfc7" providerId="ADAL" clId="{A94C5706-DE12-4800-93CD-1B8BFFA9E072}" dt="2020-09-29T09:49:01.293" v="212" actId="1076"/>
        <pc:sldMkLst>
          <pc:docMk/>
          <pc:sldMk cId="97602134" sldId="264"/>
        </pc:sldMkLst>
        <pc:picChg chg="mod">
          <ac:chgData name="Mark Bundgaard Hansen" userId="45d2a7f8-ec03-4f9b-a210-6a79454ebfc7" providerId="ADAL" clId="{A94C5706-DE12-4800-93CD-1B8BFFA9E072}" dt="2020-09-29T08:58:41.727" v="41" actId="1076"/>
          <ac:picMkLst>
            <pc:docMk/>
            <pc:sldMk cId="97602134" sldId="264"/>
            <ac:picMk id="3" creationId="{DB4D7DA7-3729-48D4-A2AE-34549276396C}"/>
          </ac:picMkLst>
        </pc:picChg>
        <pc:picChg chg="add mod">
          <ac:chgData name="Mark Bundgaard Hansen" userId="45d2a7f8-ec03-4f9b-a210-6a79454ebfc7" providerId="ADAL" clId="{A94C5706-DE12-4800-93CD-1B8BFFA9E072}" dt="2020-09-29T09:48:40.218" v="210" actId="14100"/>
          <ac:picMkLst>
            <pc:docMk/>
            <pc:sldMk cId="97602134" sldId="264"/>
            <ac:picMk id="4" creationId="{03FA9A99-245C-488C-840E-7535011E787D}"/>
          </ac:picMkLst>
        </pc:picChg>
        <pc:picChg chg="add mod">
          <ac:chgData name="Mark Bundgaard Hansen" userId="45d2a7f8-ec03-4f9b-a210-6a79454ebfc7" providerId="ADAL" clId="{A94C5706-DE12-4800-93CD-1B8BFFA9E072}" dt="2020-09-29T09:49:01.293" v="212" actId="1076"/>
          <ac:picMkLst>
            <pc:docMk/>
            <pc:sldMk cId="97602134" sldId="264"/>
            <ac:picMk id="5" creationId="{CBADB3F8-4F46-481B-8A14-B319F336C8CF}"/>
          </ac:picMkLst>
        </pc:picChg>
      </pc:sldChg>
      <pc:sldChg chg="addSp delSp modSp mod delAnim modAnim">
        <pc:chgData name="Mark Bundgaard Hansen" userId="45d2a7f8-ec03-4f9b-a210-6a79454ebfc7" providerId="ADAL" clId="{A94C5706-DE12-4800-93CD-1B8BFFA9E072}" dt="2020-09-29T09:55:50.359" v="237" actId="478"/>
        <pc:sldMkLst>
          <pc:docMk/>
          <pc:sldMk cId="4154673626" sldId="265"/>
        </pc:sldMkLst>
        <pc:picChg chg="mod">
          <ac:chgData name="Mark Bundgaard Hansen" userId="45d2a7f8-ec03-4f9b-a210-6a79454ebfc7" providerId="ADAL" clId="{A94C5706-DE12-4800-93CD-1B8BFFA9E072}" dt="2020-09-29T08:58:44.624" v="42" actId="1076"/>
          <ac:picMkLst>
            <pc:docMk/>
            <pc:sldMk cId="4154673626" sldId="265"/>
            <ac:picMk id="3" creationId="{6B67A380-B026-4FC9-89F5-9E11ECA2B577}"/>
          </ac:picMkLst>
        </pc:picChg>
        <pc:picChg chg="add mod">
          <ac:chgData name="Mark Bundgaard Hansen" userId="45d2a7f8-ec03-4f9b-a210-6a79454ebfc7" providerId="ADAL" clId="{A94C5706-DE12-4800-93CD-1B8BFFA9E072}" dt="2020-09-29T09:53:41.963" v="226" actId="14100"/>
          <ac:picMkLst>
            <pc:docMk/>
            <pc:sldMk cId="4154673626" sldId="265"/>
            <ac:picMk id="4" creationId="{F21C9EA7-6B94-45BF-AB0F-9C890160299A}"/>
          </ac:picMkLst>
        </pc:picChg>
        <pc:picChg chg="add del mod">
          <ac:chgData name="Mark Bundgaard Hansen" userId="45d2a7f8-ec03-4f9b-a210-6a79454ebfc7" providerId="ADAL" clId="{A94C5706-DE12-4800-93CD-1B8BFFA9E072}" dt="2020-09-29T09:55:50.359" v="237" actId="478"/>
          <ac:picMkLst>
            <pc:docMk/>
            <pc:sldMk cId="4154673626" sldId="265"/>
            <ac:picMk id="5" creationId="{791B2927-6911-4C0F-8BDD-A515379342C2}"/>
          </ac:picMkLst>
        </pc:picChg>
      </pc:sldChg>
      <pc:sldChg chg="addSp modSp mod modAnim">
        <pc:chgData name="Mark Bundgaard Hansen" userId="45d2a7f8-ec03-4f9b-a210-6a79454ebfc7" providerId="ADAL" clId="{A94C5706-DE12-4800-93CD-1B8BFFA9E072}" dt="2020-09-29T10:03:13.556" v="263" actId="1076"/>
        <pc:sldMkLst>
          <pc:docMk/>
          <pc:sldMk cId="3991570712" sldId="266"/>
        </pc:sldMkLst>
        <pc:picChg chg="mod">
          <ac:chgData name="Mark Bundgaard Hansen" userId="45d2a7f8-ec03-4f9b-a210-6a79454ebfc7" providerId="ADAL" clId="{A94C5706-DE12-4800-93CD-1B8BFFA9E072}" dt="2020-09-29T08:58:50.777" v="44" actId="1076"/>
          <ac:picMkLst>
            <pc:docMk/>
            <pc:sldMk cId="3991570712" sldId="266"/>
            <ac:picMk id="3" creationId="{1A861ECC-614A-4C89-A5BE-02402E7D545F}"/>
          </ac:picMkLst>
        </pc:picChg>
        <pc:picChg chg="add mod">
          <ac:chgData name="Mark Bundgaard Hansen" userId="45d2a7f8-ec03-4f9b-a210-6a79454ebfc7" providerId="ADAL" clId="{A94C5706-DE12-4800-93CD-1B8BFFA9E072}" dt="2020-09-29T09:59:05.787" v="254" actId="1076"/>
          <ac:picMkLst>
            <pc:docMk/>
            <pc:sldMk cId="3991570712" sldId="266"/>
            <ac:picMk id="4" creationId="{924F75ED-EED3-4D1B-945B-14E8F6B2666F}"/>
          </ac:picMkLst>
        </pc:picChg>
        <pc:picChg chg="add mod">
          <ac:chgData name="Mark Bundgaard Hansen" userId="45d2a7f8-ec03-4f9b-a210-6a79454ebfc7" providerId="ADAL" clId="{A94C5706-DE12-4800-93CD-1B8BFFA9E072}" dt="2020-09-29T10:03:13.556" v="263" actId="1076"/>
          <ac:picMkLst>
            <pc:docMk/>
            <pc:sldMk cId="3991570712" sldId="266"/>
            <ac:picMk id="5" creationId="{FE987DAC-31FC-4922-97BD-672004A38771}"/>
          </ac:picMkLst>
        </pc:picChg>
      </pc:sldChg>
      <pc:sldChg chg="addSp modSp mod modAnim">
        <pc:chgData name="Mark Bundgaard Hansen" userId="45d2a7f8-ec03-4f9b-a210-6a79454ebfc7" providerId="ADAL" clId="{A94C5706-DE12-4800-93CD-1B8BFFA9E072}" dt="2020-09-29T10:14:29.699" v="289" actId="1076"/>
        <pc:sldMkLst>
          <pc:docMk/>
          <pc:sldMk cId="2970533028" sldId="267"/>
        </pc:sldMkLst>
        <pc:picChg chg="mod">
          <ac:chgData name="Mark Bundgaard Hansen" userId="45d2a7f8-ec03-4f9b-a210-6a79454ebfc7" providerId="ADAL" clId="{A94C5706-DE12-4800-93CD-1B8BFFA9E072}" dt="2020-09-29T08:58:53.985" v="45" actId="1076"/>
          <ac:picMkLst>
            <pc:docMk/>
            <pc:sldMk cId="2970533028" sldId="267"/>
            <ac:picMk id="3" creationId="{7476CAD3-8530-4897-AD27-E30AF5604DC3}"/>
          </ac:picMkLst>
        </pc:picChg>
        <pc:picChg chg="add mod">
          <ac:chgData name="Mark Bundgaard Hansen" userId="45d2a7f8-ec03-4f9b-a210-6a79454ebfc7" providerId="ADAL" clId="{A94C5706-DE12-4800-93CD-1B8BFFA9E072}" dt="2020-09-29T10:06:30.594" v="287" actId="14100"/>
          <ac:picMkLst>
            <pc:docMk/>
            <pc:sldMk cId="2970533028" sldId="267"/>
            <ac:picMk id="4" creationId="{09A16A7E-813F-4D03-ACF5-02565B1B7822}"/>
          </ac:picMkLst>
        </pc:picChg>
        <pc:picChg chg="add mod">
          <ac:chgData name="Mark Bundgaard Hansen" userId="45d2a7f8-ec03-4f9b-a210-6a79454ebfc7" providerId="ADAL" clId="{A94C5706-DE12-4800-93CD-1B8BFFA9E072}" dt="2020-09-29T10:14:29.699" v="289" actId="1076"/>
          <ac:picMkLst>
            <pc:docMk/>
            <pc:sldMk cId="2970533028" sldId="267"/>
            <ac:picMk id="5" creationId="{2CDD254B-4A8D-44F1-B5D3-26D41E9B2BC4}"/>
          </ac:picMkLst>
        </pc:picChg>
      </pc:sldChg>
      <pc:sldChg chg="addSp modSp mod modAnim">
        <pc:chgData name="Mark Bundgaard Hansen" userId="45d2a7f8-ec03-4f9b-a210-6a79454ebfc7" providerId="ADAL" clId="{A94C5706-DE12-4800-93CD-1B8BFFA9E072}" dt="2020-09-29T10:15:30.295" v="294" actId="1076"/>
        <pc:sldMkLst>
          <pc:docMk/>
          <pc:sldMk cId="2990642601" sldId="268"/>
        </pc:sldMkLst>
        <pc:picChg chg="mod">
          <ac:chgData name="Mark Bundgaard Hansen" userId="45d2a7f8-ec03-4f9b-a210-6a79454ebfc7" providerId="ADAL" clId="{A94C5706-DE12-4800-93CD-1B8BFFA9E072}" dt="2020-09-29T08:58:59.476" v="47" actId="1076"/>
          <ac:picMkLst>
            <pc:docMk/>
            <pc:sldMk cId="2990642601" sldId="268"/>
            <ac:picMk id="3" creationId="{16790A28-4401-41D7-A039-4041F41D1C93}"/>
          </ac:picMkLst>
        </pc:picChg>
        <pc:picChg chg="add mod">
          <ac:chgData name="Mark Bundgaard Hansen" userId="45d2a7f8-ec03-4f9b-a210-6a79454ebfc7" providerId="ADAL" clId="{A94C5706-DE12-4800-93CD-1B8BFFA9E072}" dt="2020-09-29T10:14:56.650" v="292" actId="14100"/>
          <ac:picMkLst>
            <pc:docMk/>
            <pc:sldMk cId="2990642601" sldId="268"/>
            <ac:picMk id="4" creationId="{74CCEB8D-64DA-4954-B75F-3A180160EABC}"/>
          </ac:picMkLst>
        </pc:picChg>
        <pc:picChg chg="add mod">
          <ac:chgData name="Mark Bundgaard Hansen" userId="45d2a7f8-ec03-4f9b-a210-6a79454ebfc7" providerId="ADAL" clId="{A94C5706-DE12-4800-93CD-1B8BFFA9E072}" dt="2020-09-29T10:15:30.295" v="294" actId="1076"/>
          <ac:picMkLst>
            <pc:docMk/>
            <pc:sldMk cId="2990642601" sldId="268"/>
            <ac:picMk id="5" creationId="{706BBE10-5435-4E64-9D19-5D23AEE4BFC9}"/>
          </ac:picMkLst>
        </pc:picChg>
      </pc:sldChg>
      <pc:sldChg chg="addSp modSp mod modAnim">
        <pc:chgData name="Mark Bundgaard Hansen" userId="45d2a7f8-ec03-4f9b-a210-6a79454ebfc7" providerId="ADAL" clId="{A94C5706-DE12-4800-93CD-1B8BFFA9E072}" dt="2020-09-29T10:16:41.221" v="301" actId="1076"/>
        <pc:sldMkLst>
          <pc:docMk/>
          <pc:sldMk cId="525120193" sldId="269"/>
        </pc:sldMkLst>
        <pc:picChg chg="mod">
          <ac:chgData name="Mark Bundgaard Hansen" userId="45d2a7f8-ec03-4f9b-a210-6a79454ebfc7" providerId="ADAL" clId="{A94C5706-DE12-4800-93CD-1B8BFFA9E072}" dt="2020-09-29T08:59:06.266" v="48" actId="1076"/>
          <ac:picMkLst>
            <pc:docMk/>
            <pc:sldMk cId="525120193" sldId="269"/>
            <ac:picMk id="3" creationId="{F19B768D-EAC3-4C1C-84F5-4B8E7DB95030}"/>
          </ac:picMkLst>
        </pc:picChg>
        <pc:picChg chg="add mod">
          <ac:chgData name="Mark Bundgaard Hansen" userId="45d2a7f8-ec03-4f9b-a210-6a79454ebfc7" providerId="ADAL" clId="{A94C5706-DE12-4800-93CD-1B8BFFA9E072}" dt="2020-09-29T10:16:12.734" v="298" actId="14100"/>
          <ac:picMkLst>
            <pc:docMk/>
            <pc:sldMk cId="525120193" sldId="269"/>
            <ac:picMk id="4" creationId="{2254AD92-FF06-404B-B7A7-B66AAEFD612E}"/>
          </ac:picMkLst>
        </pc:picChg>
        <pc:picChg chg="add mod">
          <ac:chgData name="Mark Bundgaard Hansen" userId="45d2a7f8-ec03-4f9b-a210-6a79454ebfc7" providerId="ADAL" clId="{A94C5706-DE12-4800-93CD-1B8BFFA9E072}" dt="2020-09-29T10:16:41.221" v="301" actId="1076"/>
          <ac:picMkLst>
            <pc:docMk/>
            <pc:sldMk cId="525120193" sldId="269"/>
            <ac:picMk id="5" creationId="{CBFAD2F7-D928-443B-B874-6242E9FC3642}"/>
          </ac:picMkLst>
        </pc:picChg>
      </pc:sldChg>
      <pc:sldChg chg="addSp modSp add mod">
        <pc:chgData name="Mark Bundgaard Hansen" userId="45d2a7f8-ec03-4f9b-a210-6a79454ebfc7" providerId="ADAL" clId="{A94C5706-DE12-4800-93CD-1B8BFFA9E072}" dt="2020-09-29T09:00:09.236" v="52" actId="1076"/>
        <pc:sldMkLst>
          <pc:docMk/>
          <pc:sldMk cId="3522076780" sldId="270"/>
        </pc:sldMkLst>
        <pc:picChg chg="mod">
          <ac:chgData name="Mark Bundgaard Hansen" userId="45d2a7f8-ec03-4f9b-a210-6a79454ebfc7" providerId="ADAL" clId="{A94C5706-DE12-4800-93CD-1B8BFFA9E072}" dt="2020-09-29T09:00:09.236" v="52" actId="1076"/>
          <ac:picMkLst>
            <pc:docMk/>
            <pc:sldMk cId="3522076780" sldId="270"/>
            <ac:picMk id="2" creationId="{84DA99F1-CCAA-46F9-8A92-20F4AB70CEC7}"/>
          </ac:picMkLst>
        </pc:picChg>
        <pc:picChg chg="mod">
          <ac:chgData name="Mark Bundgaard Hansen" userId="45d2a7f8-ec03-4f9b-a210-6a79454ebfc7" providerId="ADAL" clId="{A94C5706-DE12-4800-93CD-1B8BFFA9E072}" dt="2020-09-29T08:57:41.763" v="30" actId="1076"/>
          <ac:picMkLst>
            <pc:docMk/>
            <pc:sldMk cId="3522076780" sldId="270"/>
            <ac:picMk id="3" creationId="{34240EDB-1AC2-4144-AFC3-896EB3BCDB8A}"/>
          </ac:picMkLst>
        </pc:picChg>
        <pc:picChg chg="add mod">
          <ac:chgData name="Mark Bundgaard Hansen" userId="45d2a7f8-ec03-4f9b-a210-6a79454ebfc7" providerId="ADAL" clId="{A94C5706-DE12-4800-93CD-1B8BFFA9E072}" dt="2020-09-29T08:57:48.363" v="31" actId="14100"/>
          <ac:picMkLst>
            <pc:docMk/>
            <pc:sldMk cId="3522076780" sldId="270"/>
            <ac:picMk id="5" creationId="{3F4F8295-8F69-4267-950E-688169CBDB32}"/>
          </ac:picMkLst>
        </pc:picChg>
      </pc:sldChg>
      <pc:sldChg chg="addSp delSp modSp add mod delAnim modAnim">
        <pc:chgData name="Mark Bundgaard Hansen" userId="45d2a7f8-ec03-4f9b-a210-6a79454ebfc7" providerId="ADAL" clId="{A94C5706-DE12-4800-93CD-1B8BFFA9E072}" dt="2020-09-29T09:00:19.896" v="53" actId="1076"/>
        <pc:sldMkLst>
          <pc:docMk/>
          <pc:sldMk cId="227780443" sldId="271"/>
        </pc:sldMkLst>
        <pc:picChg chg="del">
          <ac:chgData name="Mark Bundgaard Hansen" userId="45d2a7f8-ec03-4f9b-a210-6a79454ebfc7" providerId="ADAL" clId="{A94C5706-DE12-4800-93CD-1B8BFFA9E072}" dt="2020-09-29T08:35:38.621" v="12" actId="21"/>
          <ac:picMkLst>
            <pc:docMk/>
            <pc:sldMk cId="227780443" sldId="271"/>
            <ac:picMk id="2" creationId="{84DA99F1-CCAA-46F9-8A92-20F4AB70CEC7}"/>
          </ac:picMkLst>
        </pc:picChg>
        <pc:picChg chg="mod">
          <ac:chgData name="Mark Bundgaard Hansen" userId="45d2a7f8-ec03-4f9b-a210-6a79454ebfc7" providerId="ADAL" clId="{A94C5706-DE12-4800-93CD-1B8BFFA9E072}" dt="2020-09-29T08:57:54.565" v="32" actId="1076"/>
          <ac:picMkLst>
            <pc:docMk/>
            <pc:sldMk cId="227780443" sldId="271"/>
            <ac:picMk id="3" creationId="{34240EDB-1AC2-4144-AFC3-896EB3BCDB8A}"/>
          </ac:picMkLst>
        </pc:picChg>
        <pc:picChg chg="add mod">
          <ac:chgData name="Mark Bundgaard Hansen" userId="45d2a7f8-ec03-4f9b-a210-6a79454ebfc7" providerId="ADAL" clId="{A94C5706-DE12-4800-93CD-1B8BFFA9E072}" dt="2020-09-29T08:58:00.841" v="33" actId="14100"/>
          <ac:picMkLst>
            <pc:docMk/>
            <pc:sldMk cId="227780443" sldId="271"/>
            <ac:picMk id="5" creationId="{5D341F1B-33E2-4E72-A346-CE21162BFA00}"/>
          </ac:picMkLst>
        </pc:picChg>
        <pc:picChg chg="add mod">
          <ac:chgData name="Mark Bundgaard Hansen" userId="45d2a7f8-ec03-4f9b-a210-6a79454ebfc7" providerId="ADAL" clId="{A94C5706-DE12-4800-93CD-1B8BFFA9E072}" dt="2020-09-29T09:00:19.896" v="53" actId="1076"/>
          <ac:picMkLst>
            <pc:docMk/>
            <pc:sldMk cId="227780443" sldId="271"/>
            <ac:picMk id="6" creationId="{AFECCBB0-DB61-467D-B330-D5B5E322A7ED}"/>
          </ac:picMkLst>
        </pc:picChg>
      </pc:sldChg>
      <pc:sldChg chg="addSp delSp modSp add mod delAnim modAnim">
        <pc:chgData name="Mark Bundgaard Hansen" userId="45d2a7f8-ec03-4f9b-a210-6a79454ebfc7" providerId="ADAL" clId="{A94C5706-DE12-4800-93CD-1B8BFFA9E072}" dt="2020-09-29T09:01:42.398" v="64" actId="1076"/>
        <pc:sldMkLst>
          <pc:docMk/>
          <pc:sldMk cId="4074977815" sldId="272"/>
        </pc:sldMkLst>
        <pc:picChg chg="del">
          <ac:chgData name="Mark Bundgaard Hansen" userId="45d2a7f8-ec03-4f9b-a210-6a79454ebfc7" providerId="ADAL" clId="{A94C5706-DE12-4800-93CD-1B8BFFA9E072}" dt="2020-09-29T09:00:32.132" v="55" actId="478"/>
          <ac:picMkLst>
            <pc:docMk/>
            <pc:sldMk cId="4074977815" sldId="272"/>
            <ac:picMk id="4" creationId="{AB4C5EF1-D576-411B-9D12-0DC505FE72ED}"/>
          </ac:picMkLst>
        </pc:picChg>
        <pc:picChg chg="del">
          <ac:chgData name="Mark Bundgaard Hansen" userId="45d2a7f8-ec03-4f9b-a210-6a79454ebfc7" providerId="ADAL" clId="{A94C5706-DE12-4800-93CD-1B8BFFA9E072}" dt="2020-09-29T09:01:22.617" v="62" actId="21"/>
          <ac:picMkLst>
            <pc:docMk/>
            <pc:sldMk cId="4074977815" sldId="272"/>
            <ac:picMk id="5" creationId="{03225EBF-4003-498B-8E08-43A660168FF2}"/>
          </ac:picMkLst>
        </pc:picChg>
        <pc:picChg chg="add mod">
          <ac:chgData name="Mark Bundgaard Hansen" userId="45d2a7f8-ec03-4f9b-a210-6a79454ebfc7" providerId="ADAL" clId="{A94C5706-DE12-4800-93CD-1B8BFFA9E072}" dt="2020-09-29T09:01:02.629" v="61" actId="14100"/>
          <ac:picMkLst>
            <pc:docMk/>
            <pc:sldMk cId="4074977815" sldId="272"/>
            <ac:picMk id="6" creationId="{1B6FE352-6DF2-48A5-89B3-6D9614F49CF8}"/>
          </ac:picMkLst>
        </pc:picChg>
        <pc:picChg chg="add mod">
          <ac:chgData name="Mark Bundgaard Hansen" userId="45d2a7f8-ec03-4f9b-a210-6a79454ebfc7" providerId="ADAL" clId="{A94C5706-DE12-4800-93CD-1B8BFFA9E072}" dt="2020-09-29T09:01:42.398" v="64" actId="1076"/>
          <ac:picMkLst>
            <pc:docMk/>
            <pc:sldMk cId="4074977815" sldId="272"/>
            <ac:picMk id="7" creationId="{53CDFB33-AFD8-4D58-9754-4E9A499732F9}"/>
          </ac:picMkLst>
        </pc:picChg>
      </pc:sldChg>
      <pc:sldChg chg="addSp delSp modSp add mod delAnim modAnim">
        <pc:chgData name="Mark Bundgaard Hansen" userId="45d2a7f8-ec03-4f9b-a210-6a79454ebfc7" providerId="ADAL" clId="{A94C5706-DE12-4800-93CD-1B8BFFA9E072}" dt="2020-09-29T09:06:48.538" v="89" actId="1076"/>
        <pc:sldMkLst>
          <pc:docMk/>
          <pc:sldMk cId="3230954550" sldId="273"/>
        </pc:sldMkLst>
        <pc:picChg chg="del">
          <ac:chgData name="Mark Bundgaard Hansen" userId="45d2a7f8-ec03-4f9b-a210-6a79454ebfc7" providerId="ADAL" clId="{A94C5706-DE12-4800-93CD-1B8BFFA9E072}" dt="2020-09-29T09:05:39.754" v="82" actId="478"/>
          <ac:picMkLst>
            <pc:docMk/>
            <pc:sldMk cId="3230954550" sldId="273"/>
            <ac:picMk id="4" creationId="{1951B840-C095-46BE-BA74-02F3ABB0EA23}"/>
          </ac:picMkLst>
        </pc:picChg>
        <pc:picChg chg="del">
          <ac:chgData name="Mark Bundgaard Hansen" userId="45d2a7f8-ec03-4f9b-a210-6a79454ebfc7" providerId="ADAL" clId="{A94C5706-DE12-4800-93CD-1B8BFFA9E072}" dt="2020-09-29T09:06:04.458" v="87" actId="478"/>
          <ac:picMkLst>
            <pc:docMk/>
            <pc:sldMk cId="3230954550" sldId="273"/>
            <ac:picMk id="5" creationId="{75A1B2B1-C223-4B51-B871-EF4A71C9395E}"/>
          </ac:picMkLst>
        </pc:picChg>
        <pc:picChg chg="add mod">
          <ac:chgData name="Mark Bundgaard Hansen" userId="45d2a7f8-ec03-4f9b-a210-6a79454ebfc7" providerId="ADAL" clId="{A94C5706-DE12-4800-93CD-1B8BFFA9E072}" dt="2020-09-29T09:05:59.032" v="86" actId="14100"/>
          <ac:picMkLst>
            <pc:docMk/>
            <pc:sldMk cId="3230954550" sldId="273"/>
            <ac:picMk id="6" creationId="{7F5C47BF-2507-4DD4-B5B8-6C012BC0CBB4}"/>
          </ac:picMkLst>
        </pc:picChg>
        <pc:picChg chg="add mod">
          <ac:chgData name="Mark Bundgaard Hansen" userId="45d2a7f8-ec03-4f9b-a210-6a79454ebfc7" providerId="ADAL" clId="{A94C5706-DE12-4800-93CD-1B8BFFA9E072}" dt="2020-09-29T09:06:48.538" v="89" actId="1076"/>
          <ac:picMkLst>
            <pc:docMk/>
            <pc:sldMk cId="3230954550" sldId="273"/>
            <ac:picMk id="7" creationId="{C4389336-F207-401B-90E2-5B63787AB5D5}"/>
          </ac:picMkLst>
        </pc:picChg>
      </pc:sldChg>
      <pc:sldChg chg="addSp delSp modSp add mod delAnim modAnim">
        <pc:chgData name="Mark Bundgaard Hansen" userId="45d2a7f8-ec03-4f9b-a210-6a79454ebfc7" providerId="ADAL" clId="{A94C5706-DE12-4800-93CD-1B8BFFA9E072}" dt="2020-09-29T09:10:01.905" v="107" actId="1076"/>
        <pc:sldMkLst>
          <pc:docMk/>
          <pc:sldMk cId="1418763324" sldId="274"/>
        </pc:sldMkLst>
        <pc:picChg chg="del">
          <ac:chgData name="Mark Bundgaard Hansen" userId="45d2a7f8-ec03-4f9b-a210-6a79454ebfc7" providerId="ADAL" clId="{A94C5706-DE12-4800-93CD-1B8BFFA9E072}" dt="2020-09-29T09:09:08.091" v="98" actId="478"/>
          <ac:picMkLst>
            <pc:docMk/>
            <pc:sldMk cId="1418763324" sldId="274"/>
            <ac:picMk id="4" creationId="{BD05C08B-3605-4753-B867-ED197330816C}"/>
          </ac:picMkLst>
        </pc:picChg>
        <pc:picChg chg="del">
          <ac:chgData name="Mark Bundgaard Hansen" userId="45d2a7f8-ec03-4f9b-a210-6a79454ebfc7" providerId="ADAL" clId="{A94C5706-DE12-4800-93CD-1B8BFFA9E072}" dt="2020-09-29T09:09:06.334" v="97" actId="478"/>
          <ac:picMkLst>
            <pc:docMk/>
            <pc:sldMk cId="1418763324" sldId="274"/>
            <ac:picMk id="5" creationId="{C734B348-EAA2-428D-8CD2-A6D0D3D96F8F}"/>
          </ac:picMkLst>
        </pc:picChg>
        <pc:picChg chg="add mod">
          <ac:chgData name="Mark Bundgaard Hansen" userId="45d2a7f8-ec03-4f9b-a210-6a79454ebfc7" providerId="ADAL" clId="{A94C5706-DE12-4800-93CD-1B8BFFA9E072}" dt="2020-09-29T09:09:30.072" v="105" actId="14100"/>
          <ac:picMkLst>
            <pc:docMk/>
            <pc:sldMk cId="1418763324" sldId="274"/>
            <ac:picMk id="6" creationId="{D80BB1D9-2383-4632-96EA-4AEFF1469126}"/>
          </ac:picMkLst>
        </pc:picChg>
        <pc:picChg chg="add mod">
          <ac:chgData name="Mark Bundgaard Hansen" userId="45d2a7f8-ec03-4f9b-a210-6a79454ebfc7" providerId="ADAL" clId="{A94C5706-DE12-4800-93CD-1B8BFFA9E072}" dt="2020-09-29T09:10:01.905" v="107" actId="1076"/>
          <ac:picMkLst>
            <pc:docMk/>
            <pc:sldMk cId="1418763324" sldId="274"/>
            <ac:picMk id="7" creationId="{14DF99D7-BC5E-4FCC-B92F-6D7E576EC5B7}"/>
          </ac:picMkLst>
        </pc:picChg>
      </pc:sldChg>
      <pc:sldChg chg="addSp delSp modSp add mod delAnim modAnim">
        <pc:chgData name="Mark Bundgaard Hansen" userId="45d2a7f8-ec03-4f9b-a210-6a79454ebfc7" providerId="ADAL" clId="{A94C5706-DE12-4800-93CD-1B8BFFA9E072}" dt="2020-09-29T09:30:14.589" v="140" actId="21"/>
        <pc:sldMkLst>
          <pc:docMk/>
          <pc:sldMk cId="1913975897" sldId="275"/>
        </pc:sldMkLst>
        <pc:picChg chg="del">
          <ac:chgData name="Mark Bundgaard Hansen" userId="45d2a7f8-ec03-4f9b-a210-6a79454ebfc7" providerId="ADAL" clId="{A94C5706-DE12-4800-93CD-1B8BFFA9E072}" dt="2020-09-29T09:14:29.673" v="116" actId="478"/>
          <ac:picMkLst>
            <pc:docMk/>
            <pc:sldMk cId="1913975897" sldId="275"/>
            <ac:picMk id="4" creationId="{4241240B-B6E5-41C8-9A71-53E73C171414}"/>
          </ac:picMkLst>
        </pc:picChg>
        <pc:picChg chg="del">
          <ac:chgData name="Mark Bundgaard Hansen" userId="45d2a7f8-ec03-4f9b-a210-6a79454ebfc7" providerId="ADAL" clId="{A94C5706-DE12-4800-93CD-1B8BFFA9E072}" dt="2020-09-29T09:14:30.542" v="117" actId="478"/>
          <ac:picMkLst>
            <pc:docMk/>
            <pc:sldMk cId="1913975897" sldId="275"/>
            <ac:picMk id="5" creationId="{BD49EB9F-7559-4797-A4FA-AD2D9AD3EEF1}"/>
          </ac:picMkLst>
        </pc:picChg>
        <pc:picChg chg="add mod">
          <ac:chgData name="Mark Bundgaard Hansen" userId="45d2a7f8-ec03-4f9b-a210-6a79454ebfc7" providerId="ADAL" clId="{A94C5706-DE12-4800-93CD-1B8BFFA9E072}" dt="2020-09-29T09:15:00.777" v="122" actId="14100"/>
          <ac:picMkLst>
            <pc:docMk/>
            <pc:sldMk cId="1913975897" sldId="275"/>
            <ac:picMk id="6" creationId="{3C065E24-E0DE-4DB6-9AE0-2064C783F711}"/>
          </ac:picMkLst>
        </pc:picChg>
        <pc:picChg chg="add mod">
          <ac:chgData name="Mark Bundgaard Hansen" userId="45d2a7f8-ec03-4f9b-a210-6a79454ebfc7" providerId="ADAL" clId="{A94C5706-DE12-4800-93CD-1B8BFFA9E072}" dt="2020-09-29T09:15:30.490" v="124" actId="1076"/>
          <ac:picMkLst>
            <pc:docMk/>
            <pc:sldMk cId="1913975897" sldId="275"/>
            <ac:picMk id="7" creationId="{242E2C8B-5BC8-48A7-98DE-6A81F587FFC8}"/>
          </ac:picMkLst>
        </pc:picChg>
        <pc:picChg chg="add del mod">
          <ac:chgData name="Mark Bundgaard Hansen" userId="45d2a7f8-ec03-4f9b-a210-6a79454ebfc7" providerId="ADAL" clId="{A94C5706-DE12-4800-93CD-1B8BFFA9E072}" dt="2020-09-29T09:30:14.589" v="140" actId="21"/>
          <ac:picMkLst>
            <pc:docMk/>
            <pc:sldMk cId="1913975897" sldId="275"/>
            <ac:picMk id="9" creationId="{CE2FE416-5186-416C-8AF1-239C4C451496}"/>
          </ac:picMkLst>
        </pc:picChg>
      </pc:sldChg>
      <pc:sldChg chg="addSp delSp modSp add mod delAnim modAnim">
        <pc:chgData name="Mark Bundgaard Hansen" userId="45d2a7f8-ec03-4f9b-a210-6a79454ebfc7" providerId="ADAL" clId="{A94C5706-DE12-4800-93CD-1B8BFFA9E072}" dt="2020-09-29T09:31:11.786" v="147" actId="1076"/>
        <pc:sldMkLst>
          <pc:docMk/>
          <pc:sldMk cId="2158573806" sldId="276"/>
        </pc:sldMkLst>
        <pc:picChg chg="add mod">
          <ac:chgData name="Mark Bundgaard Hansen" userId="45d2a7f8-ec03-4f9b-a210-6a79454ebfc7" providerId="ADAL" clId="{A94C5706-DE12-4800-93CD-1B8BFFA9E072}" dt="2020-09-29T09:30:52.666" v="145" actId="14100"/>
          <ac:picMkLst>
            <pc:docMk/>
            <pc:sldMk cId="2158573806" sldId="276"/>
            <ac:picMk id="4" creationId="{EC876E2D-5503-42D4-88D5-FD15CC4600F4}"/>
          </ac:picMkLst>
        </pc:picChg>
        <pc:picChg chg="add mod">
          <ac:chgData name="Mark Bundgaard Hansen" userId="45d2a7f8-ec03-4f9b-a210-6a79454ebfc7" providerId="ADAL" clId="{A94C5706-DE12-4800-93CD-1B8BFFA9E072}" dt="2020-09-29T09:31:11.786" v="147" actId="1076"/>
          <ac:picMkLst>
            <pc:docMk/>
            <pc:sldMk cId="2158573806" sldId="276"/>
            <ac:picMk id="5" creationId="{2754D75E-26E5-454F-8C08-C24423214005}"/>
          </ac:picMkLst>
        </pc:picChg>
        <pc:picChg chg="del">
          <ac:chgData name="Mark Bundgaard Hansen" userId="45d2a7f8-ec03-4f9b-a210-6a79454ebfc7" providerId="ADAL" clId="{A94C5706-DE12-4800-93CD-1B8BFFA9E072}" dt="2020-09-29T09:15:54.147" v="126" actId="478"/>
          <ac:picMkLst>
            <pc:docMk/>
            <pc:sldMk cId="2158573806" sldId="276"/>
            <ac:picMk id="6" creationId="{3C065E24-E0DE-4DB6-9AE0-2064C783F711}"/>
          </ac:picMkLst>
        </pc:picChg>
        <pc:picChg chg="del">
          <ac:chgData name="Mark Bundgaard Hansen" userId="45d2a7f8-ec03-4f9b-a210-6a79454ebfc7" providerId="ADAL" clId="{A94C5706-DE12-4800-93CD-1B8BFFA9E072}" dt="2020-09-29T09:15:55.152" v="127" actId="478"/>
          <ac:picMkLst>
            <pc:docMk/>
            <pc:sldMk cId="2158573806" sldId="276"/>
            <ac:picMk id="7" creationId="{242E2C8B-5BC8-48A7-98DE-6A81F587FFC8}"/>
          </ac:picMkLst>
        </pc:picChg>
      </pc:sldChg>
      <pc:sldChg chg="addSp modSp new mod modAnim">
        <pc:chgData name="Mark Bundgaard Hansen" userId="45d2a7f8-ec03-4f9b-a210-6a79454ebfc7" providerId="ADAL" clId="{A94C5706-DE12-4800-93CD-1B8BFFA9E072}" dt="2020-09-29T09:48:05.399" v="205" actId="1076"/>
        <pc:sldMkLst>
          <pc:docMk/>
          <pc:sldMk cId="141392612" sldId="277"/>
        </pc:sldMkLst>
        <pc:picChg chg="add mod">
          <ac:chgData name="Mark Bundgaard Hansen" userId="45d2a7f8-ec03-4f9b-a210-6a79454ebfc7" providerId="ADAL" clId="{A94C5706-DE12-4800-93CD-1B8BFFA9E072}" dt="2020-09-29T09:47:14.268" v="198" actId="1076"/>
          <ac:picMkLst>
            <pc:docMk/>
            <pc:sldMk cId="141392612" sldId="277"/>
            <ac:picMk id="3" creationId="{21FDEA73-973C-4023-8702-5642F5808D14}"/>
          </ac:picMkLst>
        </pc:picChg>
        <pc:picChg chg="add mod">
          <ac:chgData name="Mark Bundgaard Hansen" userId="45d2a7f8-ec03-4f9b-a210-6a79454ebfc7" providerId="ADAL" clId="{A94C5706-DE12-4800-93CD-1B8BFFA9E072}" dt="2020-09-29T09:47:47.703" v="203" actId="14100"/>
          <ac:picMkLst>
            <pc:docMk/>
            <pc:sldMk cId="141392612" sldId="277"/>
            <ac:picMk id="5" creationId="{E6D1287A-0051-4ED0-8E09-8079D60A3CC2}"/>
          </ac:picMkLst>
        </pc:picChg>
        <pc:picChg chg="add mod">
          <ac:chgData name="Mark Bundgaard Hansen" userId="45d2a7f8-ec03-4f9b-a210-6a79454ebfc7" providerId="ADAL" clId="{A94C5706-DE12-4800-93CD-1B8BFFA9E072}" dt="2020-09-29T09:48:05.399" v="205" actId="1076"/>
          <ac:picMkLst>
            <pc:docMk/>
            <pc:sldMk cId="141392612" sldId="277"/>
            <ac:picMk id="6" creationId="{2FA5A4DC-72F9-4E11-97FA-A1C07D1F2312}"/>
          </ac:picMkLst>
        </pc:picChg>
      </pc:sldChg>
      <pc:sldChg chg="new del">
        <pc:chgData name="Mark Bundgaard Hansen" userId="45d2a7f8-ec03-4f9b-a210-6a79454ebfc7" providerId="ADAL" clId="{A94C5706-DE12-4800-93CD-1B8BFFA9E072}" dt="2020-09-29T09:47:05.828" v="197" actId="47"/>
        <pc:sldMkLst>
          <pc:docMk/>
          <pc:sldMk cId="605506308" sldId="278"/>
        </pc:sldMkLst>
      </pc:sldChg>
      <pc:sldChg chg="new del">
        <pc:chgData name="Mark Bundgaard Hansen" userId="45d2a7f8-ec03-4f9b-a210-6a79454ebfc7" providerId="ADAL" clId="{A94C5706-DE12-4800-93CD-1B8BFFA9E072}" dt="2020-09-29T09:47:04.509" v="196" actId="47"/>
        <pc:sldMkLst>
          <pc:docMk/>
          <pc:sldMk cId="530089513" sldId="279"/>
        </pc:sldMkLst>
      </pc:sldChg>
      <pc:sldChg chg="new del">
        <pc:chgData name="Mark Bundgaard Hansen" userId="45d2a7f8-ec03-4f9b-a210-6a79454ebfc7" providerId="ADAL" clId="{A94C5706-DE12-4800-93CD-1B8BFFA9E072}" dt="2020-09-29T09:47:02.020" v="195" actId="47"/>
        <pc:sldMkLst>
          <pc:docMk/>
          <pc:sldMk cId="4123143283" sldId="280"/>
        </pc:sldMkLst>
      </pc:sldChg>
      <pc:sldChg chg="new del">
        <pc:chgData name="Mark Bundgaard Hansen" userId="45d2a7f8-ec03-4f9b-a210-6a79454ebfc7" providerId="ADAL" clId="{A94C5706-DE12-4800-93CD-1B8BFFA9E072}" dt="2020-09-29T09:47:00.933" v="194" actId="47"/>
        <pc:sldMkLst>
          <pc:docMk/>
          <pc:sldMk cId="619358165" sldId="281"/>
        </pc:sldMkLst>
      </pc:sldChg>
      <pc:sldChg chg="new del">
        <pc:chgData name="Mark Bundgaard Hansen" userId="45d2a7f8-ec03-4f9b-a210-6a79454ebfc7" providerId="ADAL" clId="{A94C5706-DE12-4800-93CD-1B8BFFA9E072}" dt="2020-09-29T09:46:59.775" v="193" actId="47"/>
        <pc:sldMkLst>
          <pc:docMk/>
          <pc:sldMk cId="1667194308" sldId="282"/>
        </pc:sldMkLst>
      </pc:sldChg>
      <pc:sldChg chg="addSp delSp modSp add mod delAnim modAnim">
        <pc:chgData name="Mark Bundgaard Hansen" userId="45d2a7f8-ec03-4f9b-a210-6a79454ebfc7" providerId="ADAL" clId="{A94C5706-DE12-4800-93CD-1B8BFFA9E072}" dt="2020-09-29T09:59:51.720" v="261" actId="14100"/>
        <pc:sldMkLst>
          <pc:docMk/>
          <pc:sldMk cId="4037932227" sldId="283"/>
        </pc:sldMkLst>
        <pc:picChg chg="del">
          <ac:chgData name="Mark Bundgaard Hansen" userId="45d2a7f8-ec03-4f9b-a210-6a79454ebfc7" providerId="ADAL" clId="{A94C5706-DE12-4800-93CD-1B8BFFA9E072}" dt="2020-09-29T09:31:49.062" v="151" actId="478"/>
          <ac:picMkLst>
            <pc:docMk/>
            <pc:sldMk cId="4037932227" sldId="283"/>
            <ac:picMk id="4" creationId="{EC876E2D-5503-42D4-88D5-FD15CC4600F4}"/>
          </ac:picMkLst>
        </pc:picChg>
        <pc:picChg chg="del">
          <ac:chgData name="Mark Bundgaard Hansen" userId="45d2a7f8-ec03-4f9b-a210-6a79454ebfc7" providerId="ADAL" clId="{A94C5706-DE12-4800-93CD-1B8BFFA9E072}" dt="2020-09-29T09:31:47.918" v="150" actId="478"/>
          <ac:picMkLst>
            <pc:docMk/>
            <pc:sldMk cId="4037932227" sldId="283"/>
            <ac:picMk id="5" creationId="{2754D75E-26E5-454F-8C08-C24423214005}"/>
          </ac:picMkLst>
        </pc:picChg>
        <pc:picChg chg="add mod">
          <ac:chgData name="Mark Bundgaard Hansen" userId="45d2a7f8-ec03-4f9b-a210-6a79454ebfc7" providerId="ADAL" clId="{A94C5706-DE12-4800-93CD-1B8BFFA9E072}" dt="2020-09-29T09:59:51.720" v="261" actId="14100"/>
          <ac:picMkLst>
            <pc:docMk/>
            <pc:sldMk cId="4037932227" sldId="283"/>
            <ac:picMk id="6" creationId="{41E270F3-1B16-487F-BFE6-7D159B26F124}"/>
          </ac:picMkLst>
        </pc:picChg>
        <pc:picChg chg="add mod">
          <ac:chgData name="Mark Bundgaard Hansen" userId="45d2a7f8-ec03-4f9b-a210-6a79454ebfc7" providerId="ADAL" clId="{A94C5706-DE12-4800-93CD-1B8BFFA9E072}" dt="2020-09-29T09:39:10.440" v="158" actId="1076"/>
          <ac:picMkLst>
            <pc:docMk/>
            <pc:sldMk cId="4037932227" sldId="283"/>
            <ac:picMk id="7" creationId="{734A285D-CA7F-4607-BB7C-1A42916F2B59}"/>
          </ac:picMkLst>
        </pc:picChg>
      </pc:sldChg>
      <pc:sldChg chg="addSp delSp modSp add mod delAnim modAnim">
        <pc:chgData name="Mark Bundgaard Hansen" userId="45d2a7f8-ec03-4f9b-a210-6a79454ebfc7" providerId="ADAL" clId="{A94C5706-DE12-4800-93CD-1B8BFFA9E072}" dt="2020-09-29T09:40:13.576" v="167" actId="1076"/>
        <pc:sldMkLst>
          <pc:docMk/>
          <pc:sldMk cId="3142463170" sldId="284"/>
        </pc:sldMkLst>
        <pc:picChg chg="del">
          <ac:chgData name="Mark Bundgaard Hansen" userId="45d2a7f8-ec03-4f9b-a210-6a79454ebfc7" providerId="ADAL" clId="{A94C5706-DE12-4800-93CD-1B8BFFA9E072}" dt="2020-09-29T09:31:52.501" v="152" actId="478"/>
          <ac:picMkLst>
            <pc:docMk/>
            <pc:sldMk cId="3142463170" sldId="284"/>
            <ac:picMk id="4" creationId="{EC876E2D-5503-42D4-88D5-FD15CC4600F4}"/>
          </ac:picMkLst>
        </pc:picChg>
        <pc:picChg chg="del">
          <ac:chgData name="Mark Bundgaard Hansen" userId="45d2a7f8-ec03-4f9b-a210-6a79454ebfc7" providerId="ADAL" clId="{A94C5706-DE12-4800-93CD-1B8BFFA9E072}" dt="2020-09-29T09:31:53.445" v="153" actId="478"/>
          <ac:picMkLst>
            <pc:docMk/>
            <pc:sldMk cId="3142463170" sldId="284"/>
            <ac:picMk id="5" creationId="{2754D75E-26E5-454F-8C08-C24423214005}"/>
          </ac:picMkLst>
        </pc:picChg>
        <pc:picChg chg="add mod">
          <ac:chgData name="Mark Bundgaard Hansen" userId="45d2a7f8-ec03-4f9b-a210-6a79454ebfc7" providerId="ADAL" clId="{A94C5706-DE12-4800-93CD-1B8BFFA9E072}" dt="2020-09-29T09:39:30.105" v="163" actId="14100"/>
          <ac:picMkLst>
            <pc:docMk/>
            <pc:sldMk cId="3142463170" sldId="284"/>
            <ac:picMk id="6" creationId="{88F4C195-298D-4976-98EC-1E90DB326E87}"/>
          </ac:picMkLst>
        </pc:picChg>
        <pc:picChg chg="add mod">
          <ac:chgData name="Mark Bundgaard Hansen" userId="45d2a7f8-ec03-4f9b-a210-6a79454ebfc7" providerId="ADAL" clId="{A94C5706-DE12-4800-93CD-1B8BFFA9E072}" dt="2020-09-29T09:40:13.576" v="167" actId="1076"/>
          <ac:picMkLst>
            <pc:docMk/>
            <pc:sldMk cId="3142463170" sldId="284"/>
            <ac:picMk id="7" creationId="{6B7C4A93-7530-4A8C-9E85-043C553AD780}"/>
          </ac:picMkLst>
        </pc:picChg>
      </pc:sldChg>
      <pc:sldChg chg="addSp delSp modSp add mod modAnim">
        <pc:chgData name="Mark Bundgaard Hansen" userId="45d2a7f8-ec03-4f9b-a210-6a79454ebfc7" providerId="ADAL" clId="{A94C5706-DE12-4800-93CD-1B8BFFA9E072}" dt="2020-09-29T09:41:34.609" v="174" actId="1076"/>
        <pc:sldMkLst>
          <pc:docMk/>
          <pc:sldMk cId="3879360713" sldId="285"/>
        </pc:sldMkLst>
        <pc:picChg chg="add mod">
          <ac:chgData name="Mark Bundgaard Hansen" userId="45d2a7f8-ec03-4f9b-a210-6a79454ebfc7" providerId="ADAL" clId="{A94C5706-DE12-4800-93CD-1B8BFFA9E072}" dt="2020-09-29T09:41:12.852" v="172" actId="14100"/>
          <ac:picMkLst>
            <pc:docMk/>
            <pc:sldMk cId="3879360713" sldId="285"/>
            <ac:picMk id="4" creationId="{1F46DCD2-AA66-4A24-B19A-EB60E8854AFE}"/>
          </ac:picMkLst>
        </pc:picChg>
        <pc:picChg chg="add mod">
          <ac:chgData name="Mark Bundgaard Hansen" userId="45d2a7f8-ec03-4f9b-a210-6a79454ebfc7" providerId="ADAL" clId="{A94C5706-DE12-4800-93CD-1B8BFFA9E072}" dt="2020-09-29T09:41:34.609" v="174" actId="1076"/>
          <ac:picMkLst>
            <pc:docMk/>
            <pc:sldMk cId="3879360713" sldId="285"/>
            <ac:picMk id="5" creationId="{BB477502-C22E-43FB-AAC6-20915D4472A4}"/>
          </ac:picMkLst>
        </pc:picChg>
        <pc:picChg chg="del">
          <ac:chgData name="Mark Bundgaard Hansen" userId="45d2a7f8-ec03-4f9b-a210-6a79454ebfc7" providerId="ADAL" clId="{A94C5706-DE12-4800-93CD-1B8BFFA9E072}" dt="2020-09-29T09:39:48.815" v="165" actId="478"/>
          <ac:picMkLst>
            <pc:docMk/>
            <pc:sldMk cId="3879360713" sldId="285"/>
            <ac:picMk id="6" creationId="{88F4C195-298D-4976-98EC-1E90DB326E87}"/>
          </ac:picMkLst>
        </pc:picChg>
      </pc:sldChg>
      <pc:sldChg chg="addSp modSp add mod modAnim">
        <pc:chgData name="Mark Bundgaard Hansen" userId="45d2a7f8-ec03-4f9b-a210-6a79454ebfc7" providerId="ADAL" clId="{A94C5706-DE12-4800-93CD-1B8BFFA9E072}" dt="2020-09-29T09:45:14.228" v="188" actId="1076"/>
        <pc:sldMkLst>
          <pc:docMk/>
          <pc:sldMk cId="2724729189" sldId="286"/>
        </pc:sldMkLst>
        <pc:picChg chg="add mod">
          <ac:chgData name="Mark Bundgaard Hansen" userId="45d2a7f8-ec03-4f9b-a210-6a79454ebfc7" providerId="ADAL" clId="{A94C5706-DE12-4800-93CD-1B8BFFA9E072}" dt="2020-09-29T09:44:36.121" v="186" actId="14100"/>
          <ac:picMkLst>
            <pc:docMk/>
            <pc:sldMk cId="2724729189" sldId="286"/>
            <ac:picMk id="4" creationId="{9CB043A0-2C3D-4FA0-A418-AE455E7C505B}"/>
          </ac:picMkLst>
        </pc:picChg>
        <pc:picChg chg="add mod">
          <ac:chgData name="Mark Bundgaard Hansen" userId="45d2a7f8-ec03-4f9b-a210-6a79454ebfc7" providerId="ADAL" clId="{A94C5706-DE12-4800-93CD-1B8BFFA9E072}" dt="2020-09-29T09:45:14.228" v="188" actId="1076"/>
          <ac:picMkLst>
            <pc:docMk/>
            <pc:sldMk cId="2724729189" sldId="286"/>
            <ac:picMk id="5" creationId="{F87B474D-E008-461F-B923-0D3789AB5BBE}"/>
          </ac:picMkLst>
        </pc:picChg>
      </pc:sldChg>
      <pc:sldChg chg="add del">
        <pc:chgData name="Mark Bundgaard Hansen" userId="45d2a7f8-ec03-4f9b-a210-6a79454ebfc7" providerId="ADAL" clId="{A94C5706-DE12-4800-93CD-1B8BFFA9E072}" dt="2020-09-29T09:40:48.862" v="169" actId="47"/>
        <pc:sldMkLst>
          <pc:docMk/>
          <pc:sldMk cId="4117875080" sldId="286"/>
        </pc:sldMkLst>
      </pc:sldChg>
      <pc:sldChg chg="addSp delSp modSp add mod delAnim modAnim">
        <pc:chgData name="Mark Bundgaard Hansen" userId="45d2a7f8-ec03-4f9b-a210-6a79454ebfc7" providerId="ADAL" clId="{A94C5706-DE12-4800-93CD-1B8BFFA9E072}" dt="2020-09-29T09:50:37.203" v="221" actId="1076"/>
        <pc:sldMkLst>
          <pc:docMk/>
          <pc:sldMk cId="757467531" sldId="287"/>
        </pc:sldMkLst>
        <pc:picChg chg="del">
          <ac:chgData name="Mark Bundgaard Hansen" userId="45d2a7f8-ec03-4f9b-a210-6a79454ebfc7" providerId="ADAL" clId="{A94C5706-DE12-4800-93CD-1B8BFFA9E072}" dt="2020-09-29T09:49:42.350" v="214" actId="478"/>
          <ac:picMkLst>
            <pc:docMk/>
            <pc:sldMk cId="757467531" sldId="287"/>
            <ac:picMk id="4" creationId="{03FA9A99-245C-488C-840E-7535011E787D}"/>
          </ac:picMkLst>
        </pc:picChg>
        <pc:picChg chg="del">
          <ac:chgData name="Mark Bundgaard Hansen" userId="45d2a7f8-ec03-4f9b-a210-6a79454ebfc7" providerId="ADAL" clId="{A94C5706-DE12-4800-93CD-1B8BFFA9E072}" dt="2020-09-29T09:49:43.263" v="215" actId="478"/>
          <ac:picMkLst>
            <pc:docMk/>
            <pc:sldMk cId="757467531" sldId="287"/>
            <ac:picMk id="5" creationId="{CBADB3F8-4F46-481B-8A14-B319F336C8CF}"/>
          </ac:picMkLst>
        </pc:picChg>
        <pc:picChg chg="add mod">
          <ac:chgData name="Mark Bundgaard Hansen" userId="45d2a7f8-ec03-4f9b-a210-6a79454ebfc7" providerId="ADAL" clId="{A94C5706-DE12-4800-93CD-1B8BFFA9E072}" dt="2020-09-29T09:50:13.442" v="219" actId="1076"/>
          <ac:picMkLst>
            <pc:docMk/>
            <pc:sldMk cId="757467531" sldId="287"/>
            <ac:picMk id="6" creationId="{E2A7D6E6-F07E-4251-B04C-4D86D6523AA6}"/>
          </ac:picMkLst>
        </pc:picChg>
        <pc:picChg chg="add mod">
          <ac:chgData name="Mark Bundgaard Hansen" userId="45d2a7f8-ec03-4f9b-a210-6a79454ebfc7" providerId="ADAL" clId="{A94C5706-DE12-4800-93CD-1B8BFFA9E072}" dt="2020-09-29T09:50:37.203" v="221" actId="1076"/>
          <ac:picMkLst>
            <pc:docMk/>
            <pc:sldMk cId="757467531" sldId="287"/>
            <ac:picMk id="7" creationId="{672D3FEC-14B3-47F9-AEE0-A8F8E193B13D}"/>
          </ac:picMkLst>
        </pc:picChg>
      </pc:sldChg>
      <pc:sldChg chg="add del">
        <pc:chgData name="Mark Bundgaard Hansen" userId="45d2a7f8-ec03-4f9b-a210-6a79454ebfc7" providerId="ADAL" clId="{A94C5706-DE12-4800-93CD-1B8BFFA9E072}" dt="2020-09-29T09:46:31.985" v="189" actId="47"/>
        <pc:sldMkLst>
          <pc:docMk/>
          <pc:sldMk cId="3372857202" sldId="287"/>
        </pc:sldMkLst>
      </pc:sldChg>
      <pc:sldChg chg="addSp delSp modSp add mod delAnim modAnim">
        <pc:chgData name="Mark Bundgaard Hansen" userId="45d2a7f8-ec03-4f9b-a210-6a79454ebfc7" providerId="ADAL" clId="{A94C5706-DE12-4800-93CD-1B8BFFA9E072}" dt="2020-09-29T09:59:40.479" v="260" actId="14100"/>
        <pc:sldMkLst>
          <pc:docMk/>
          <pc:sldMk cId="2435110441" sldId="288"/>
        </pc:sldMkLst>
        <pc:picChg chg="add del mod">
          <ac:chgData name="Mark Bundgaard Hansen" userId="45d2a7f8-ec03-4f9b-a210-6a79454ebfc7" providerId="ADAL" clId="{A94C5706-DE12-4800-93CD-1B8BFFA9E072}" dt="2020-09-29T09:54:38.677" v="232" actId="478"/>
          <ac:picMkLst>
            <pc:docMk/>
            <pc:sldMk cId="2435110441" sldId="288"/>
            <ac:picMk id="2" creationId="{2507E018-5DA4-4343-9CF6-2C3D03856B8D}"/>
          </ac:picMkLst>
        </pc:picChg>
        <pc:picChg chg="del">
          <ac:chgData name="Mark Bundgaard Hansen" userId="45d2a7f8-ec03-4f9b-a210-6a79454ebfc7" providerId="ADAL" clId="{A94C5706-DE12-4800-93CD-1B8BFFA9E072}" dt="2020-09-29T09:54:39.640" v="233" actId="478"/>
          <ac:picMkLst>
            <pc:docMk/>
            <pc:sldMk cId="2435110441" sldId="288"/>
            <ac:picMk id="4" creationId="{F21C9EA7-6B94-45BF-AB0F-9C890160299A}"/>
          </ac:picMkLst>
        </pc:picChg>
        <pc:picChg chg="add mod">
          <ac:chgData name="Mark Bundgaard Hansen" userId="45d2a7f8-ec03-4f9b-a210-6a79454ebfc7" providerId="ADAL" clId="{A94C5706-DE12-4800-93CD-1B8BFFA9E072}" dt="2020-09-29T09:59:40.479" v="260" actId="14100"/>
          <ac:picMkLst>
            <pc:docMk/>
            <pc:sldMk cId="2435110441" sldId="288"/>
            <ac:picMk id="6" creationId="{750CBAA4-0489-4063-BD4C-553785DE727C}"/>
          </ac:picMkLst>
        </pc:picChg>
        <pc:picChg chg="add mod">
          <ac:chgData name="Mark Bundgaard Hansen" userId="45d2a7f8-ec03-4f9b-a210-6a79454ebfc7" providerId="ADAL" clId="{A94C5706-DE12-4800-93CD-1B8BFFA9E072}" dt="2020-09-29T09:56:34.675" v="241" actId="1076"/>
          <ac:picMkLst>
            <pc:docMk/>
            <pc:sldMk cId="2435110441" sldId="288"/>
            <ac:picMk id="7" creationId="{7E20252D-727B-422E-9E9F-83DEF1FA9340}"/>
          </ac:picMkLst>
        </pc:picChg>
      </pc:sldChg>
      <pc:sldChg chg="addSp delSp modSp add mod delAnim modAnim">
        <pc:chgData name="Mark Bundgaard Hansen" userId="45d2a7f8-ec03-4f9b-a210-6a79454ebfc7" providerId="ADAL" clId="{A94C5706-DE12-4800-93CD-1B8BFFA9E072}" dt="2020-09-29T09:59:34.377" v="259" actId="1076"/>
        <pc:sldMkLst>
          <pc:docMk/>
          <pc:sldMk cId="2661240758" sldId="289"/>
        </pc:sldMkLst>
        <pc:picChg chg="add mod">
          <ac:chgData name="Mark Bundgaard Hansen" userId="45d2a7f8-ec03-4f9b-a210-6a79454ebfc7" providerId="ADAL" clId="{A94C5706-DE12-4800-93CD-1B8BFFA9E072}" dt="2020-09-29T09:57:39.945" v="248" actId="1076"/>
          <ac:picMkLst>
            <pc:docMk/>
            <pc:sldMk cId="2661240758" sldId="289"/>
            <ac:picMk id="2" creationId="{DB2CB599-E8E6-4850-ADC9-C0384146E3FA}"/>
          </ac:picMkLst>
        </pc:picChg>
        <pc:picChg chg="add del mod">
          <ac:chgData name="Mark Bundgaard Hansen" userId="45d2a7f8-ec03-4f9b-a210-6a79454ebfc7" providerId="ADAL" clId="{A94C5706-DE12-4800-93CD-1B8BFFA9E072}" dt="2020-09-29T09:58:55.600" v="252" actId="21"/>
          <ac:picMkLst>
            <pc:docMk/>
            <pc:sldMk cId="2661240758" sldId="289"/>
            <ac:picMk id="5" creationId="{BCCC2CC8-B072-45E9-A450-01737AA434FE}"/>
          </ac:picMkLst>
        </pc:picChg>
        <pc:picChg chg="del">
          <ac:chgData name="Mark Bundgaard Hansen" userId="45d2a7f8-ec03-4f9b-a210-6a79454ebfc7" providerId="ADAL" clId="{A94C5706-DE12-4800-93CD-1B8BFFA9E072}" dt="2020-09-29T09:57:24.082" v="243" actId="478"/>
          <ac:picMkLst>
            <pc:docMk/>
            <pc:sldMk cId="2661240758" sldId="289"/>
            <ac:picMk id="6" creationId="{750CBAA4-0489-4063-BD4C-553785DE727C}"/>
          </ac:picMkLst>
        </pc:picChg>
        <pc:picChg chg="del">
          <ac:chgData name="Mark Bundgaard Hansen" userId="45d2a7f8-ec03-4f9b-a210-6a79454ebfc7" providerId="ADAL" clId="{A94C5706-DE12-4800-93CD-1B8BFFA9E072}" dt="2020-09-29T09:57:25.842" v="244" actId="478"/>
          <ac:picMkLst>
            <pc:docMk/>
            <pc:sldMk cId="2661240758" sldId="289"/>
            <ac:picMk id="7" creationId="{7E20252D-727B-422E-9E9F-83DEF1FA9340}"/>
          </ac:picMkLst>
        </pc:picChg>
        <pc:picChg chg="add mod">
          <ac:chgData name="Mark Bundgaard Hansen" userId="45d2a7f8-ec03-4f9b-a210-6a79454ebfc7" providerId="ADAL" clId="{A94C5706-DE12-4800-93CD-1B8BFFA9E072}" dt="2020-09-29T09:59:34.377" v="259" actId="1076"/>
          <ac:picMkLst>
            <pc:docMk/>
            <pc:sldMk cId="2661240758" sldId="289"/>
            <ac:picMk id="9" creationId="{6F7BA808-84C4-4B35-98A7-269822BC0B24}"/>
          </ac:picMkLst>
        </pc:picChg>
      </pc:sldChg>
      <pc:sldChg chg="addSp delSp modSp add mod delAnim modAnim">
        <pc:chgData name="Mark Bundgaard Hansen" userId="45d2a7f8-ec03-4f9b-a210-6a79454ebfc7" providerId="ADAL" clId="{A94C5706-DE12-4800-93CD-1B8BFFA9E072}" dt="2020-09-29T10:05:21.037" v="277" actId="1076"/>
        <pc:sldMkLst>
          <pc:docMk/>
          <pc:sldMk cId="2579383100" sldId="290"/>
        </pc:sldMkLst>
        <pc:picChg chg="del">
          <ac:chgData name="Mark Bundgaard Hansen" userId="45d2a7f8-ec03-4f9b-a210-6a79454ebfc7" providerId="ADAL" clId="{A94C5706-DE12-4800-93CD-1B8BFFA9E072}" dt="2020-09-29T10:03:34.568" v="265" actId="478"/>
          <ac:picMkLst>
            <pc:docMk/>
            <pc:sldMk cId="2579383100" sldId="290"/>
            <ac:picMk id="4" creationId="{924F75ED-EED3-4D1B-945B-14E8F6B2666F}"/>
          </ac:picMkLst>
        </pc:picChg>
        <pc:picChg chg="del">
          <ac:chgData name="Mark Bundgaard Hansen" userId="45d2a7f8-ec03-4f9b-a210-6a79454ebfc7" providerId="ADAL" clId="{A94C5706-DE12-4800-93CD-1B8BFFA9E072}" dt="2020-09-29T10:03:35.941" v="266" actId="478"/>
          <ac:picMkLst>
            <pc:docMk/>
            <pc:sldMk cId="2579383100" sldId="290"/>
            <ac:picMk id="5" creationId="{FE987DAC-31FC-4922-97BD-672004A38771}"/>
          </ac:picMkLst>
        </pc:picChg>
        <pc:picChg chg="add mod">
          <ac:chgData name="Mark Bundgaard Hansen" userId="45d2a7f8-ec03-4f9b-a210-6a79454ebfc7" providerId="ADAL" clId="{A94C5706-DE12-4800-93CD-1B8BFFA9E072}" dt="2020-09-29T10:04:23.471" v="273" actId="14100"/>
          <ac:picMkLst>
            <pc:docMk/>
            <pc:sldMk cId="2579383100" sldId="290"/>
            <ac:picMk id="6" creationId="{6CDCC394-96EB-4C26-9106-EB044BCEF258}"/>
          </ac:picMkLst>
        </pc:picChg>
        <pc:picChg chg="add mod">
          <ac:chgData name="Mark Bundgaard Hansen" userId="45d2a7f8-ec03-4f9b-a210-6a79454ebfc7" providerId="ADAL" clId="{A94C5706-DE12-4800-93CD-1B8BFFA9E072}" dt="2020-09-29T10:05:21.037" v="277" actId="1076"/>
          <ac:picMkLst>
            <pc:docMk/>
            <pc:sldMk cId="2579383100" sldId="290"/>
            <ac:picMk id="7" creationId="{3CD2BF92-4A50-4FE3-9730-972498D86514}"/>
          </ac:picMkLst>
        </pc:picChg>
      </pc:sldChg>
      <pc:sldChg chg="addSp modSp add mod modAnim">
        <pc:chgData name="Mark Bundgaard Hansen" userId="45d2a7f8-ec03-4f9b-a210-6a79454ebfc7" providerId="ADAL" clId="{A94C5706-DE12-4800-93CD-1B8BFFA9E072}" dt="2020-09-29T10:06:04.636" v="284" actId="1076"/>
        <pc:sldMkLst>
          <pc:docMk/>
          <pc:sldMk cId="1517488120" sldId="291"/>
        </pc:sldMkLst>
        <pc:picChg chg="add mod">
          <ac:chgData name="Mark Bundgaard Hansen" userId="45d2a7f8-ec03-4f9b-a210-6a79454ebfc7" providerId="ADAL" clId="{A94C5706-DE12-4800-93CD-1B8BFFA9E072}" dt="2020-09-29T10:04:53.292" v="274"/>
          <ac:picMkLst>
            <pc:docMk/>
            <pc:sldMk cId="1517488120" sldId="291"/>
            <ac:picMk id="2" creationId="{742CFCB4-F079-4401-A2E9-D98061125740}"/>
          </ac:picMkLst>
        </pc:picChg>
        <pc:picChg chg="add mod">
          <ac:chgData name="Mark Bundgaard Hansen" userId="45d2a7f8-ec03-4f9b-a210-6a79454ebfc7" providerId="ADAL" clId="{A94C5706-DE12-4800-93CD-1B8BFFA9E072}" dt="2020-09-29T10:05:43.508" v="282" actId="14100"/>
          <ac:picMkLst>
            <pc:docMk/>
            <pc:sldMk cId="1517488120" sldId="291"/>
            <ac:picMk id="5" creationId="{83878F11-7857-4E0A-80B1-60CCE656409C}"/>
          </ac:picMkLst>
        </pc:picChg>
        <pc:picChg chg="add mod">
          <ac:chgData name="Mark Bundgaard Hansen" userId="45d2a7f8-ec03-4f9b-a210-6a79454ebfc7" providerId="ADAL" clId="{A94C5706-DE12-4800-93CD-1B8BFFA9E072}" dt="2020-09-29T10:06:04.636" v="284" actId="1076"/>
          <ac:picMkLst>
            <pc:docMk/>
            <pc:sldMk cId="1517488120" sldId="291"/>
            <ac:picMk id="6" creationId="{9F8F305C-475E-4579-950B-3B48B21045D5}"/>
          </ac:picMkLst>
        </pc:picChg>
      </pc:sldChg>
      <pc:sldChg chg="addSp delSp modSp add mod delAnim">
        <pc:chgData name="Mark Bundgaard Hansen" userId="45d2a7f8-ec03-4f9b-a210-6a79454ebfc7" providerId="ADAL" clId="{A94C5706-DE12-4800-93CD-1B8BFFA9E072}" dt="2020-09-29T10:17:29.234" v="309" actId="14100"/>
        <pc:sldMkLst>
          <pc:docMk/>
          <pc:sldMk cId="3733750351" sldId="292"/>
        </pc:sldMkLst>
        <pc:picChg chg="del">
          <ac:chgData name="Mark Bundgaard Hansen" userId="45d2a7f8-ec03-4f9b-a210-6a79454ebfc7" providerId="ADAL" clId="{A94C5706-DE12-4800-93CD-1B8BFFA9E072}" dt="2020-09-29T10:17:11.022" v="304" actId="478"/>
          <ac:picMkLst>
            <pc:docMk/>
            <pc:sldMk cId="3733750351" sldId="292"/>
            <ac:picMk id="4" creationId="{2254AD92-FF06-404B-B7A7-B66AAEFD612E}"/>
          </ac:picMkLst>
        </pc:picChg>
        <pc:picChg chg="del">
          <ac:chgData name="Mark Bundgaard Hansen" userId="45d2a7f8-ec03-4f9b-a210-6a79454ebfc7" providerId="ADAL" clId="{A94C5706-DE12-4800-93CD-1B8BFFA9E072}" dt="2020-09-29T10:17:08.085" v="303" actId="478"/>
          <ac:picMkLst>
            <pc:docMk/>
            <pc:sldMk cId="3733750351" sldId="292"/>
            <ac:picMk id="5" creationId="{CBFAD2F7-D928-443B-B874-6242E9FC3642}"/>
          </ac:picMkLst>
        </pc:picChg>
        <pc:picChg chg="add mod">
          <ac:chgData name="Mark Bundgaard Hansen" userId="45d2a7f8-ec03-4f9b-a210-6a79454ebfc7" providerId="ADAL" clId="{A94C5706-DE12-4800-93CD-1B8BFFA9E072}" dt="2020-09-29T10:17:29.234" v="309" actId="14100"/>
          <ac:picMkLst>
            <pc:docMk/>
            <pc:sldMk cId="3733750351" sldId="292"/>
            <ac:picMk id="6" creationId="{6D2AF495-7D3C-49C1-8E0A-33C13EE5F85F}"/>
          </ac:picMkLst>
        </pc:picChg>
      </pc:sldChg>
    </pc:docChg>
  </pc:docChgLst>
  <pc:docChgLst>
    <pc:chgData name="Mark Bundgaard Hansen" userId="45d2a7f8-ec03-4f9b-a210-6a79454ebfc7" providerId="ADAL" clId="{61E4B765-53EA-43CC-8F81-A097F77C569C}"/>
    <pc:docChg chg="custSel modSld">
      <pc:chgData name="Mark Bundgaard Hansen" userId="45d2a7f8-ec03-4f9b-a210-6a79454ebfc7" providerId="ADAL" clId="{61E4B765-53EA-43CC-8F81-A097F77C569C}" dt="2020-10-12T11:00:02.392" v="53" actId="21"/>
      <pc:docMkLst>
        <pc:docMk/>
      </pc:docMkLst>
      <pc:sldChg chg="addSp modSp mod modAnim">
        <pc:chgData name="Mark Bundgaard Hansen" userId="45d2a7f8-ec03-4f9b-a210-6a79454ebfc7" providerId="ADAL" clId="{61E4B765-53EA-43CC-8F81-A097F77C569C}" dt="2020-09-30T12:09:47.558" v="14" actId="1076"/>
        <pc:sldMkLst>
          <pc:docMk/>
          <pc:sldMk cId="3485099540" sldId="257"/>
        </pc:sldMkLst>
        <pc:picChg chg="add mod">
          <ac:chgData name="Mark Bundgaard Hansen" userId="45d2a7f8-ec03-4f9b-a210-6a79454ebfc7" providerId="ADAL" clId="{61E4B765-53EA-43CC-8F81-A097F77C569C}" dt="2020-09-30T12:09:47.558" v="14" actId="1076"/>
          <ac:picMkLst>
            <pc:docMk/>
            <pc:sldMk cId="3485099540" sldId="257"/>
            <ac:picMk id="2" creationId="{88E288C8-F729-433F-83E8-3F5A97FB1835}"/>
          </ac:picMkLst>
        </pc:picChg>
      </pc:sldChg>
      <pc:sldChg chg="addSp delSp modSp mod delAnim modAnim">
        <pc:chgData name="Mark Bundgaard Hansen" userId="45d2a7f8-ec03-4f9b-a210-6a79454ebfc7" providerId="ADAL" clId="{61E4B765-53EA-43CC-8F81-A097F77C569C}" dt="2020-09-30T12:09:06.910" v="12" actId="1076"/>
        <pc:sldMkLst>
          <pc:docMk/>
          <pc:sldMk cId="3882736205" sldId="258"/>
        </pc:sldMkLst>
        <pc:picChg chg="add mod">
          <ac:chgData name="Mark Bundgaard Hansen" userId="45d2a7f8-ec03-4f9b-a210-6a79454ebfc7" providerId="ADAL" clId="{61E4B765-53EA-43CC-8F81-A097F77C569C}" dt="2020-09-30T12:09:06.910" v="12" actId="1076"/>
          <ac:picMkLst>
            <pc:docMk/>
            <pc:sldMk cId="3882736205" sldId="258"/>
            <ac:picMk id="2" creationId="{BA1FBB66-F005-41F8-80B3-DE4B3FE762BA}"/>
          </ac:picMkLst>
        </pc:picChg>
        <pc:picChg chg="del">
          <ac:chgData name="Mark Bundgaard Hansen" userId="45d2a7f8-ec03-4f9b-a210-6a79454ebfc7" providerId="ADAL" clId="{61E4B765-53EA-43CC-8F81-A097F77C569C}" dt="2020-09-30T12:07:50.237" v="10" actId="478"/>
          <ac:picMkLst>
            <pc:docMk/>
            <pc:sldMk cId="3882736205" sldId="258"/>
            <ac:picMk id="5" creationId="{03225EBF-4003-498B-8E08-43A660168FF2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10:21.622" v="16" actId="1076"/>
        <pc:sldMkLst>
          <pc:docMk/>
          <pc:sldMk cId="2233743981" sldId="259"/>
        </pc:sldMkLst>
        <pc:picChg chg="mod">
          <ac:chgData name="Mark Bundgaard Hansen" userId="45d2a7f8-ec03-4f9b-a210-6a79454ebfc7" providerId="ADAL" clId="{61E4B765-53EA-43CC-8F81-A097F77C569C}" dt="2020-09-30T12:10:21.622" v="16" actId="1076"/>
          <ac:picMkLst>
            <pc:docMk/>
            <pc:sldMk cId="2233743981" sldId="259"/>
            <ac:picMk id="5" creationId="{7432FC20-1ACD-4707-9A4F-E74D891ABE0A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10:48.846" v="17" actId="1076"/>
        <pc:sldMkLst>
          <pc:docMk/>
          <pc:sldMk cId="2886854677" sldId="260"/>
        </pc:sldMkLst>
        <pc:picChg chg="mod">
          <ac:chgData name="Mark Bundgaard Hansen" userId="45d2a7f8-ec03-4f9b-a210-6a79454ebfc7" providerId="ADAL" clId="{61E4B765-53EA-43CC-8F81-A097F77C569C}" dt="2020-09-30T12:10:48.846" v="17" actId="1076"/>
          <ac:picMkLst>
            <pc:docMk/>
            <pc:sldMk cId="2886854677" sldId="260"/>
            <ac:picMk id="5" creationId="{75A1B2B1-C223-4B51-B871-EF4A71C9395E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12:18.107" v="21" actId="1076"/>
        <pc:sldMkLst>
          <pc:docMk/>
          <pc:sldMk cId="711094181" sldId="261"/>
        </pc:sldMkLst>
        <pc:picChg chg="mod">
          <ac:chgData name="Mark Bundgaard Hansen" userId="45d2a7f8-ec03-4f9b-a210-6a79454ebfc7" providerId="ADAL" clId="{61E4B765-53EA-43CC-8F81-A097F77C569C}" dt="2020-09-30T12:12:18.107" v="21" actId="1076"/>
          <ac:picMkLst>
            <pc:docMk/>
            <pc:sldMk cId="711094181" sldId="261"/>
            <ac:picMk id="5" creationId="{C734B348-EAA2-428D-8CD2-A6D0D3D96F8F}"/>
          </ac:picMkLst>
        </pc:picChg>
      </pc:sldChg>
      <pc:sldChg chg="addSp delSp modSp mod delAnim modAnim">
        <pc:chgData name="Mark Bundgaard Hansen" userId="45d2a7f8-ec03-4f9b-a210-6a79454ebfc7" providerId="ADAL" clId="{61E4B765-53EA-43CC-8F81-A097F77C569C}" dt="2020-09-30T12:14:18.687" v="25" actId="1076"/>
        <pc:sldMkLst>
          <pc:docMk/>
          <pc:sldMk cId="803543571" sldId="262"/>
        </pc:sldMkLst>
        <pc:picChg chg="add mod">
          <ac:chgData name="Mark Bundgaard Hansen" userId="45d2a7f8-ec03-4f9b-a210-6a79454ebfc7" providerId="ADAL" clId="{61E4B765-53EA-43CC-8F81-A097F77C569C}" dt="2020-09-30T12:14:18.687" v="25" actId="1076"/>
          <ac:picMkLst>
            <pc:docMk/>
            <pc:sldMk cId="803543571" sldId="262"/>
            <ac:picMk id="2" creationId="{8581A301-F55B-456C-B494-B64D98F209A0}"/>
          </ac:picMkLst>
        </pc:picChg>
        <pc:picChg chg="del">
          <ac:chgData name="Mark Bundgaard Hansen" userId="45d2a7f8-ec03-4f9b-a210-6a79454ebfc7" providerId="ADAL" clId="{61E4B765-53EA-43CC-8F81-A097F77C569C}" dt="2020-09-30T12:14:03.641" v="23" actId="478"/>
          <ac:picMkLst>
            <pc:docMk/>
            <pc:sldMk cId="803543571" sldId="262"/>
            <ac:picMk id="5" creationId="{BD49EB9F-7559-4797-A4FA-AD2D9AD3EEF1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21:57.435" v="33" actId="1076"/>
        <pc:sldMkLst>
          <pc:docMk/>
          <pc:sldMk cId="2197919011" sldId="263"/>
        </pc:sldMkLst>
        <pc:picChg chg="mod">
          <ac:chgData name="Mark Bundgaard Hansen" userId="45d2a7f8-ec03-4f9b-a210-6a79454ebfc7" providerId="ADAL" clId="{61E4B765-53EA-43CC-8F81-A097F77C569C}" dt="2020-09-30T12:21:57.435" v="33" actId="1076"/>
          <ac:picMkLst>
            <pc:docMk/>
            <pc:sldMk cId="2197919011" sldId="263"/>
            <ac:picMk id="2" creationId="{83360C57-3BBC-4379-A0BC-A86E34C05738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22:45.741" v="37" actId="1076"/>
        <pc:sldMkLst>
          <pc:docMk/>
          <pc:sldMk cId="97602134" sldId="264"/>
        </pc:sldMkLst>
        <pc:picChg chg="mod">
          <ac:chgData name="Mark Bundgaard Hansen" userId="45d2a7f8-ec03-4f9b-a210-6a79454ebfc7" providerId="ADAL" clId="{61E4B765-53EA-43CC-8F81-A097F77C569C}" dt="2020-09-30T12:22:45.741" v="37" actId="1076"/>
          <ac:picMkLst>
            <pc:docMk/>
            <pc:sldMk cId="97602134" sldId="264"/>
            <ac:picMk id="5" creationId="{CBADB3F8-4F46-481B-8A14-B319F336C8CF}"/>
          </ac:picMkLst>
        </pc:picChg>
      </pc:sldChg>
      <pc:sldChg chg="addSp modSp mod modAnim">
        <pc:chgData name="Mark Bundgaard Hansen" userId="45d2a7f8-ec03-4f9b-a210-6a79454ebfc7" providerId="ADAL" clId="{61E4B765-53EA-43CC-8F81-A097F77C569C}" dt="2020-09-30T12:23:50.375" v="40" actId="1076"/>
        <pc:sldMkLst>
          <pc:docMk/>
          <pc:sldMk cId="4154673626" sldId="265"/>
        </pc:sldMkLst>
        <pc:picChg chg="add mod">
          <ac:chgData name="Mark Bundgaard Hansen" userId="45d2a7f8-ec03-4f9b-a210-6a79454ebfc7" providerId="ADAL" clId="{61E4B765-53EA-43CC-8F81-A097F77C569C}" dt="2020-09-30T12:23:50.375" v="40" actId="1076"/>
          <ac:picMkLst>
            <pc:docMk/>
            <pc:sldMk cId="4154673626" sldId="265"/>
            <ac:picMk id="2" creationId="{474D04E6-4983-4AA9-AA2B-1A5EABDEA10E}"/>
          </ac:picMkLst>
        </pc:picChg>
      </pc:sldChg>
      <pc:sldChg chg="addSp delSp modSp mod delAnim modAnim">
        <pc:chgData name="Mark Bundgaard Hansen" userId="45d2a7f8-ec03-4f9b-a210-6a79454ebfc7" providerId="ADAL" clId="{61E4B765-53EA-43CC-8F81-A097F77C569C}" dt="2020-09-30T12:33:02.654" v="45" actId="1076"/>
        <pc:sldMkLst>
          <pc:docMk/>
          <pc:sldMk cId="3991570712" sldId="266"/>
        </pc:sldMkLst>
        <pc:picChg chg="add mod">
          <ac:chgData name="Mark Bundgaard Hansen" userId="45d2a7f8-ec03-4f9b-a210-6a79454ebfc7" providerId="ADAL" clId="{61E4B765-53EA-43CC-8F81-A097F77C569C}" dt="2020-09-30T12:33:02.654" v="45" actId="1076"/>
          <ac:picMkLst>
            <pc:docMk/>
            <pc:sldMk cId="3991570712" sldId="266"/>
            <ac:picMk id="2" creationId="{9C8CEE5B-94DF-40A5-A081-7D559944D977}"/>
          </ac:picMkLst>
        </pc:picChg>
        <pc:picChg chg="del">
          <ac:chgData name="Mark Bundgaard Hansen" userId="45d2a7f8-ec03-4f9b-a210-6a79454ebfc7" providerId="ADAL" clId="{61E4B765-53EA-43CC-8F81-A097F77C569C}" dt="2020-09-30T12:30:35.326" v="43" actId="478"/>
          <ac:picMkLst>
            <pc:docMk/>
            <pc:sldMk cId="3991570712" sldId="266"/>
            <ac:picMk id="5" creationId="{FE987DAC-31FC-4922-97BD-672004A38771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34:16.815" v="50" actId="1076"/>
        <pc:sldMkLst>
          <pc:docMk/>
          <pc:sldMk cId="2970533028" sldId="267"/>
        </pc:sldMkLst>
        <pc:picChg chg="mod">
          <ac:chgData name="Mark Bundgaard Hansen" userId="45d2a7f8-ec03-4f9b-a210-6a79454ebfc7" providerId="ADAL" clId="{61E4B765-53EA-43CC-8F81-A097F77C569C}" dt="2020-09-30T12:34:16.815" v="50" actId="1076"/>
          <ac:picMkLst>
            <pc:docMk/>
            <pc:sldMk cId="2970533028" sldId="267"/>
            <ac:picMk id="5" creationId="{2CDD254B-4A8D-44F1-B5D3-26D41E9B2BC4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34:28.487" v="51" actId="1076"/>
        <pc:sldMkLst>
          <pc:docMk/>
          <pc:sldMk cId="2990642601" sldId="268"/>
        </pc:sldMkLst>
        <pc:picChg chg="mod">
          <ac:chgData name="Mark Bundgaard Hansen" userId="45d2a7f8-ec03-4f9b-a210-6a79454ebfc7" providerId="ADAL" clId="{61E4B765-53EA-43CC-8F81-A097F77C569C}" dt="2020-09-30T12:34:28.487" v="51" actId="1076"/>
          <ac:picMkLst>
            <pc:docMk/>
            <pc:sldMk cId="2990642601" sldId="268"/>
            <ac:picMk id="5" creationId="{706BBE10-5435-4E64-9D19-5D23AEE4BFC9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34:33.743" v="52" actId="1076"/>
        <pc:sldMkLst>
          <pc:docMk/>
          <pc:sldMk cId="525120193" sldId="269"/>
        </pc:sldMkLst>
        <pc:picChg chg="mod">
          <ac:chgData name="Mark Bundgaard Hansen" userId="45d2a7f8-ec03-4f9b-a210-6a79454ebfc7" providerId="ADAL" clId="{61E4B765-53EA-43CC-8F81-A097F77C569C}" dt="2020-09-30T12:34:33.743" v="52" actId="1076"/>
          <ac:picMkLst>
            <pc:docMk/>
            <pc:sldMk cId="525120193" sldId="269"/>
            <ac:picMk id="5" creationId="{CBFAD2F7-D928-443B-B874-6242E9FC3642}"/>
          </ac:picMkLst>
        </pc:picChg>
      </pc:sldChg>
      <pc:sldChg chg="addSp delSp modSp mod delAnim modAnim">
        <pc:chgData name="Mark Bundgaard Hansen" userId="45d2a7f8-ec03-4f9b-a210-6a79454ebfc7" providerId="ADAL" clId="{61E4B765-53EA-43CC-8F81-A097F77C569C}" dt="2020-09-30T12:09:24.790" v="13" actId="1076"/>
        <pc:sldMkLst>
          <pc:docMk/>
          <pc:sldMk cId="3522076780" sldId="270"/>
        </pc:sldMkLst>
        <pc:picChg chg="del">
          <ac:chgData name="Mark Bundgaard Hansen" userId="45d2a7f8-ec03-4f9b-a210-6a79454ebfc7" providerId="ADAL" clId="{61E4B765-53EA-43CC-8F81-A097F77C569C}" dt="2020-09-30T12:04:42.936" v="3" actId="478"/>
          <ac:picMkLst>
            <pc:docMk/>
            <pc:sldMk cId="3522076780" sldId="270"/>
            <ac:picMk id="2" creationId="{84DA99F1-CCAA-46F9-8A92-20F4AB70CEC7}"/>
          </ac:picMkLst>
        </pc:picChg>
        <pc:picChg chg="add mod">
          <ac:chgData name="Mark Bundgaard Hansen" userId="45d2a7f8-ec03-4f9b-a210-6a79454ebfc7" providerId="ADAL" clId="{61E4B765-53EA-43CC-8F81-A097F77C569C}" dt="2020-09-30T12:09:24.790" v="13" actId="1076"/>
          <ac:picMkLst>
            <pc:docMk/>
            <pc:sldMk cId="3522076780" sldId="270"/>
            <ac:picMk id="4" creationId="{E70FFF24-7DE8-42C2-9364-E3E4D2770CB9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07:18.478" v="9" actId="1076"/>
        <pc:sldMkLst>
          <pc:docMk/>
          <pc:sldMk cId="227780443" sldId="271"/>
        </pc:sldMkLst>
        <pc:picChg chg="mod">
          <ac:chgData name="Mark Bundgaard Hansen" userId="45d2a7f8-ec03-4f9b-a210-6a79454ebfc7" providerId="ADAL" clId="{61E4B765-53EA-43CC-8F81-A097F77C569C}" dt="2020-09-30T12:07:18.478" v="9" actId="1076"/>
          <ac:picMkLst>
            <pc:docMk/>
            <pc:sldMk cId="227780443" sldId="271"/>
            <ac:picMk id="6" creationId="{AFECCBB0-DB61-467D-B330-D5B5E322A7ED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10:01.910" v="15" actId="1076"/>
        <pc:sldMkLst>
          <pc:docMk/>
          <pc:sldMk cId="4074977815" sldId="272"/>
        </pc:sldMkLst>
        <pc:picChg chg="mod">
          <ac:chgData name="Mark Bundgaard Hansen" userId="45d2a7f8-ec03-4f9b-a210-6a79454ebfc7" providerId="ADAL" clId="{61E4B765-53EA-43CC-8F81-A097F77C569C}" dt="2020-09-30T12:10:01.910" v="15" actId="1076"/>
          <ac:picMkLst>
            <pc:docMk/>
            <pc:sldMk cId="4074977815" sldId="272"/>
            <ac:picMk id="7" creationId="{53CDFB33-AFD8-4D58-9754-4E9A499732F9}"/>
          </ac:picMkLst>
        </pc:picChg>
      </pc:sldChg>
      <pc:sldChg chg="addSp delSp modSp mod delAnim modAnim">
        <pc:chgData name="Mark Bundgaard Hansen" userId="45d2a7f8-ec03-4f9b-a210-6a79454ebfc7" providerId="ADAL" clId="{61E4B765-53EA-43CC-8F81-A097F77C569C}" dt="2020-09-30T12:11:40.365" v="20" actId="1076"/>
        <pc:sldMkLst>
          <pc:docMk/>
          <pc:sldMk cId="3230954550" sldId="273"/>
        </pc:sldMkLst>
        <pc:picChg chg="add mod">
          <ac:chgData name="Mark Bundgaard Hansen" userId="45d2a7f8-ec03-4f9b-a210-6a79454ebfc7" providerId="ADAL" clId="{61E4B765-53EA-43CC-8F81-A097F77C569C}" dt="2020-09-30T12:11:40.365" v="20" actId="1076"/>
          <ac:picMkLst>
            <pc:docMk/>
            <pc:sldMk cId="3230954550" sldId="273"/>
            <ac:picMk id="2" creationId="{8972AD73-92F6-40A5-A149-7F3BA83A42FF}"/>
          </ac:picMkLst>
        </pc:picChg>
        <pc:picChg chg="del">
          <ac:chgData name="Mark Bundgaard Hansen" userId="45d2a7f8-ec03-4f9b-a210-6a79454ebfc7" providerId="ADAL" clId="{61E4B765-53EA-43CC-8F81-A097F77C569C}" dt="2020-09-30T12:10:57.227" v="18" actId="478"/>
          <ac:picMkLst>
            <pc:docMk/>
            <pc:sldMk cId="3230954550" sldId="273"/>
            <ac:picMk id="7" creationId="{C4389336-F207-401B-90E2-5B63787AB5D5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12:37.150" v="22" actId="1076"/>
        <pc:sldMkLst>
          <pc:docMk/>
          <pc:sldMk cId="1418763324" sldId="274"/>
        </pc:sldMkLst>
        <pc:picChg chg="mod">
          <ac:chgData name="Mark Bundgaard Hansen" userId="45d2a7f8-ec03-4f9b-a210-6a79454ebfc7" providerId="ADAL" clId="{61E4B765-53EA-43CC-8F81-A097F77C569C}" dt="2020-09-30T12:12:37.150" v="22" actId="1076"/>
          <ac:picMkLst>
            <pc:docMk/>
            <pc:sldMk cId="1418763324" sldId="274"/>
            <ac:picMk id="7" creationId="{14DF99D7-BC5E-4FCC-B92F-6D7E576EC5B7}"/>
          </ac:picMkLst>
        </pc:picChg>
      </pc:sldChg>
      <pc:sldChg chg="addSp delSp modSp mod delAnim modAnim">
        <pc:chgData name="Mark Bundgaard Hansen" userId="45d2a7f8-ec03-4f9b-a210-6a79454ebfc7" providerId="ADAL" clId="{61E4B765-53EA-43CC-8F81-A097F77C569C}" dt="2020-09-30T12:17:39.582" v="28" actId="1076"/>
        <pc:sldMkLst>
          <pc:docMk/>
          <pc:sldMk cId="1913975897" sldId="275"/>
        </pc:sldMkLst>
        <pc:picChg chg="add mod">
          <ac:chgData name="Mark Bundgaard Hansen" userId="45d2a7f8-ec03-4f9b-a210-6a79454ebfc7" providerId="ADAL" clId="{61E4B765-53EA-43CC-8F81-A097F77C569C}" dt="2020-09-30T12:17:39.582" v="28" actId="1076"/>
          <ac:picMkLst>
            <pc:docMk/>
            <pc:sldMk cId="1913975897" sldId="275"/>
            <ac:picMk id="2" creationId="{22BDBEFA-70A1-40B4-89D4-AB62C5D597AA}"/>
          </ac:picMkLst>
        </pc:picChg>
        <pc:picChg chg="del">
          <ac:chgData name="Mark Bundgaard Hansen" userId="45d2a7f8-ec03-4f9b-a210-6a79454ebfc7" providerId="ADAL" clId="{61E4B765-53EA-43CC-8F81-A097F77C569C}" dt="2020-09-30T12:15:00.873" v="26" actId="478"/>
          <ac:picMkLst>
            <pc:docMk/>
            <pc:sldMk cId="1913975897" sldId="275"/>
            <ac:picMk id="7" creationId="{242E2C8B-5BC8-48A7-98DE-6A81F587FFC8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20:53.323" v="29" actId="1076"/>
        <pc:sldMkLst>
          <pc:docMk/>
          <pc:sldMk cId="2158573806" sldId="276"/>
        </pc:sldMkLst>
        <pc:picChg chg="mod">
          <ac:chgData name="Mark Bundgaard Hansen" userId="45d2a7f8-ec03-4f9b-a210-6a79454ebfc7" providerId="ADAL" clId="{61E4B765-53EA-43CC-8F81-A097F77C569C}" dt="2020-09-30T12:20:53.323" v="29" actId="1076"/>
          <ac:picMkLst>
            <pc:docMk/>
            <pc:sldMk cId="2158573806" sldId="276"/>
            <ac:picMk id="5" creationId="{2754D75E-26E5-454F-8C08-C24423214005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22:24.252" v="35" actId="1076"/>
        <pc:sldMkLst>
          <pc:docMk/>
          <pc:sldMk cId="141392612" sldId="277"/>
        </pc:sldMkLst>
        <pc:picChg chg="mod">
          <ac:chgData name="Mark Bundgaard Hansen" userId="45d2a7f8-ec03-4f9b-a210-6a79454ebfc7" providerId="ADAL" clId="{61E4B765-53EA-43CC-8F81-A097F77C569C}" dt="2020-09-30T12:22:24.252" v="35" actId="1076"/>
          <ac:picMkLst>
            <pc:docMk/>
            <pc:sldMk cId="141392612" sldId="277"/>
            <ac:picMk id="6" creationId="{2FA5A4DC-72F9-4E11-97FA-A1C07D1F2312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21:04.732" v="30" actId="1076"/>
        <pc:sldMkLst>
          <pc:docMk/>
          <pc:sldMk cId="4037932227" sldId="283"/>
        </pc:sldMkLst>
        <pc:picChg chg="mod">
          <ac:chgData name="Mark Bundgaard Hansen" userId="45d2a7f8-ec03-4f9b-a210-6a79454ebfc7" providerId="ADAL" clId="{61E4B765-53EA-43CC-8F81-A097F77C569C}" dt="2020-09-30T12:21:04.732" v="30" actId="1076"/>
          <ac:picMkLst>
            <pc:docMk/>
            <pc:sldMk cId="4037932227" sldId="283"/>
            <ac:picMk id="7" creationId="{734A285D-CA7F-4607-BB7C-1A42916F2B59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21:31.923" v="31" actId="1076"/>
        <pc:sldMkLst>
          <pc:docMk/>
          <pc:sldMk cId="3142463170" sldId="284"/>
        </pc:sldMkLst>
        <pc:picChg chg="mod">
          <ac:chgData name="Mark Bundgaard Hansen" userId="45d2a7f8-ec03-4f9b-a210-6a79454ebfc7" providerId="ADAL" clId="{61E4B765-53EA-43CC-8F81-A097F77C569C}" dt="2020-09-30T12:21:31.923" v="31" actId="1076"/>
          <ac:picMkLst>
            <pc:docMk/>
            <pc:sldMk cId="3142463170" sldId="284"/>
            <ac:picMk id="7" creationId="{6B7C4A93-7530-4A8C-9E85-043C553AD780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21:45.132" v="32" actId="1076"/>
        <pc:sldMkLst>
          <pc:docMk/>
          <pc:sldMk cId="3879360713" sldId="285"/>
        </pc:sldMkLst>
        <pc:picChg chg="mod">
          <ac:chgData name="Mark Bundgaard Hansen" userId="45d2a7f8-ec03-4f9b-a210-6a79454ebfc7" providerId="ADAL" clId="{61E4B765-53EA-43CC-8F81-A097F77C569C}" dt="2020-09-30T12:21:45.132" v="32" actId="1076"/>
          <ac:picMkLst>
            <pc:docMk/>
            <pc:sldMk cId="3879360713" sldId="285"/>
            <ac:picMk id="5" creationId="{BB477502-C22E-43FB-AAC6-20915D4472A4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22:10.044" v="34" actId="1076"/>
        <pc:sldMkLst>
          <pc:docMk/>
          <pc:sldMk cId="2724729189" sldId="286"/>
        </pc:sldMkLst>
        <pc:picChg chg="mod">
          <ac:chgData name="Mark Bundgaard Hansen" userId="45d2a7f8-ec03-4f9b-a210-6a79454ebfc7" providerId="ADAL" clId="{61E4B765-53EA-43CC-8F81-A097F77C569C}" dt="2020-09-30T12:22:10.044" v="34" actId="1076"/>
          <ac:picMkLst>
            <pc:docMk/>
            <pc:sldMk cId="2724729189" sldId="286"/>
            <ac:picMk id="5" creationId="{F87B474D-E008-461F-B923-0D3789AB5BBE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22:55.358" v="38" actId="1076"/>
        <pc:sldMkLst>
          <pc:docMk/>
          <pc:sldMk cId="757467531" sldId="287"/>
        </pc:sldMkLst>
        <pc:picChg chg="mod">
          <ac:chgData name="Mark Bundgaard Hansen" userId="45d2a7f8-ec03-4f9b-a210-6a79454ebfc7" providerId="ADAL" clId="{61E4B765-53EA-43CC-8F81-A097F77C569C}" dt="2020-09-30T12:22:55.358" v="38" actId="1076"/>
          <ac:picMkLst>
            <pc:docMk/>
            <pc:sldMk cId="757467531" sldId="287"/>
            <ac:picMk id="7" creationId="{672D3FEC-14B3-47F9-AEE0-A8F8E193B13D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30:14.533" v="41" actId="1076"/>
        <pc:sldMkLst>
          <pc:docMk/>
          <pc:sldMk cId="2435110441" sldId="288"/>
        </pc:sldMkLst>
        <pc:picChg chg="mod">
          <ac:chgData name="Mark Bundgaard Hansen" userId="45d2a7f8-ec03-4f9b-a210-6a79454ebfc7" providerId="ADAL" clId="{61E4B765-53EA-43CC-8F81-A097F77C569C}" dt="2020-09-30T12:30:14.533" v="41" actId="1076"/>
          <ac:picMkLst>
            <pc:docMk/>
            <pc:sldMk cId="2435110441" sldId="288"/>
            <ac:picMk id="7" creationId="{7E20252D-727B-422E-9E9F-83DEF1FA9340}"/>
          </ac:picMkLst>
        </pc:picChg>
      </pc:sldChg>
      <pc:sldChg chg="modSp mod">
        <pc:chgData name="Mark Bundgaard Hansen" userId="45d2a7f8-ec03-4f9b-a210-6a79454ebfc7" providerId="ADAL" clId="{61E4B765-53EA-43CC-8F81-A097F77C569C}" dt="2020-09-30T12:30:26.581" v="42" actId="1076"/>
        <pc:sldMkLst>
          <pc:docMk/>
          <pc:sldMk cId="2661240758" sldId="289"/>
        </pc:sldMkLst>
        <pc:picChg chg="mod">
          <ac:chgData name="Mark Bundgaard Hansen" userId="45d2a7f8-ec03-4f9b-a210-6a79454ebfc7" providerId="ADAL" clId="{61E4B765-53EA-43CC-8F81-A097F77C569C}" dt="2020-09-30T12:30:26.581" v="42" actId="1076"/>
          <ac:picMkLst>
            <pc:docMk/>
            <pc:sldMk cId="2661240758" sldId="289"/>
            <ac:picMk id="2" creationId="{DB2CB599-E8E6-4850-ADC9-C0384146E3FA}"/>
          </ac:picMkLst>
        </pc:picChg>
      </pc:sldChg>
      <pc:sldChg chg="addSp delSp modSp mod delAnim modAnim">
        <pc:chgData name="Mark Bundgaard Hansen" userId="45d2a7f8-ec03-4f9b-a210-6a79454ebfc7" providerId="ADAL" clId="{61E4B765-53EA-43CC-8F81-A097F77C569C}" dt="2020-09-30T12:33:57.223" v="48" actId="1076"/>
        <pc:sldMkLst>
          <pc:docMk/>
          <pc:sldMk cId="2579383100" sldId="290"/>
        </pc:sldMkLst>
        <pc:picChg chg="add mod">
          <ac:chgData name="Mark Bundgaard Hansen" userId="45d2a7f8-ec03-4f9b-a210-6a79454ebfc7" providerId="ADAL" clId="{61E4B765-53EA-43CC-8F81-A097F77C569C}" dt="2020-09-30T12:33:57.223" v="48" actId="1076"/>
          <ac:picMkLst>
            <pc:docMk/>
            <pc:sldMk cId="2579383100" sldId="290"/>
            <ac:picMk id="2" creationId="{C6FA0E77-8A24-418B-90D5-CA017B311FE2}"/>
          </ac:picMkLst>
        </pc:picChg>
        <pc:picChg chg="del">
          <ac:chgData name="Mark Bundgaard Hansen" userId="45d2a7f8-ec03-4f9b-a210-6a79454ebfc7" providerId="ADAL" clId="{61E4B765-53EA-43CC-8F81-A097F77C569C}" dt="2020-09-30T12:33:10.020" v="46" actId="478"/>
          <ac:picMkLst>
            <pc:docMk/>
            <pc:sldMk cId="2579383100" sldId="290"/>
            <ac:picMk id="7" creationId="{3CD2BF92-4A50-4FE3-9730-972498D86514}"/>
          </ac:picMkLst>
        </pc:picChg>
      </pc:sldChg>
      <pc:sldChg chg="delSp modSp mod delAnim">
        <pc:chgData name="Mark Bundgaard Hansen" userId="45d2a7f8-ec03-4f9b-a210-6a79454ebfc7" providerId="ADAL" clId="{61E4B765-53EA-43CC-8F81-A097F77C569C}" dt="2020-10-12T11:00:02.392" v="53" actId="21"/>
        <pc:sldMkLst>
          <pc:docMk/>
          <pc:sldMk cId="1517488120" sldId="291"/>
        </pc:sldMkLst>
        <pc:picChg chg="del">
          <ac:chgData name="Mark Bundgaard Hansen" userId="45d2a7f8-ec03-4f9b-a210-6a79454ebfc7" providerId="ADAL" clId="{61E4B765-53EA-43CC-8F81-A097F77C569C}" dt="2020-10-12T11:00:02.392" v="53" actId="21"/>
          <ac:picMkLst>
            <pc:docMk/>
            <pc:sldMk cId="1517488120" sldId="291"/>
            <ac:picMk id="2" creationId="{742CFCB4-F079-4401-A2E9-D98061125740}"/>
          </ac:picMkLst>
        </pc:picChg>
        <pc:picChg chg="mod">
          <ac:chgData name="Mark Bundgaard Hansen" userId="45d2a7f8-ec03-4f9b-a210-6a79454ebfc7" providerId="ADAL" clId="{61E4B765-53EA-43CC-8F81-A097F77C569C}" dt="2020-09-30T12:34:09.519" v="49" actId="1076"/>
          <ac:picMkLst>
            <pc:docMk/>
            <pc:sldMk cId="1517488120" sldId="291"/>
            <ac:picMk id="6" creationId="{9F8F305C-475E-4579-950B-3B48B21045D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D8747-0873-4790-BA07-F1E461CC7542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66AD3-482B-4F71-AF8A-3BAA535B01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3373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66AD3-482B-4F71-AF8A-3BAA535B015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13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18B77-7BA8-4DD3-A3B2-ED85E4020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8B36F09-2EC4-4967-BE74-92CB37A96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E993302-1CB9-4606-A475-888669676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4B95-9C89-4EA4-BAE3-6770EBE40A3B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47290A6-5E68-4D44-8A42-B1E9F5F82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3355235-4568-45B5-A612-7A1BFBFD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8973-227D-4FEA-95E8-9EF405D549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125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BB606-1F6B-417A-BB97-47A415B8C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696A8F3-5AD6-4D10-B81B-2F6F7DF4E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1DAA0C-B16E-4C7F-96CF-C790491AA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4B95-9C89-4EA4-BAE3-6770EBE40A3B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09460FD-0BBB-48B7-AD16-14772877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A02A78D-72D6-44C0-8C30-126F4749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8973-227D-4FEA-95E8-9EF405D549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16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27118D2-763A-4039-81E6-8B99BB567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57748FF-1160-46F6-8DBC-777092C85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E390060-7A51-47FC-B80D-4CF938D1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4B95-9C89-4EA4-BAE3-6770EBE40A3B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BEF871F-55C2-4663-BF8A-D66B8F7A8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F9AF170-37DB-479E-ACC8-F859CF230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8973-227D-4FEA-95E8-9EF405D549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249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9BABE-B188-4552-993C-3CB1FC50E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21A510-A397-4F21-B2E4-9CD3C176C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3AB172E-3D14-446F-98E0-6C90D81D0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4B95-9C89-4EA4-BAE3-6770EBE40A3B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79BDE9-8972-401A-A30D-B179E9D9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5BA4F2D-4A19-4390-B4E3-B70208EF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8973-227D-4FEA-95E8-9EF405D549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315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1C69C-6B01-44A5-ADBB-A25F1C52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00C3E13-48DF-4ADE-BE4C-8264C3E25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63A3313-6C7E-4A51-A3E0-3012BA87C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4B95-9C89-4EA4-BAE3-6770EBE40A3B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CBB36F-A5D6-4CB5-9556-BC93F41C2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B03810F-591C-4C59-BEDF-62FB20E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8973-227D-4FEA-95E8-9EF405D549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532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56E44E-DEF1-4628-BAA2-7D349424B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F15341E-9DD5-437A-9EC0-32681E143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5863E66-220C-4247-BBD7-CB20A24C2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D648245-8A81-49FF-ABED-5E8598844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4B95-9C89-4EA4-BAE3-6770EBE40A3B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AB257BD-F520-4643-B12C-83E269702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C492A32-6D5F-469A-9DD7-A998345E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8973-227D-4FEA-95E8-9EF405D549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263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A4FA4-A804-443A-A868-891D6AFE2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F637E30-FAAB-4C06-842C-7B8254863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A97A161-5B4F-45A3-AB3D-5086198F7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84C01F0-59FC-41C5-8EF6-0B1BF6E7D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0685BE7-E32A-45D3-BFEF-B45368087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9068AB1-2292-43DB-833D-2751F53E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4B95-9C89-4EA4-BAE3-6770EBE40A3B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FBD70A2-25DC-4E72-840A-186BB5B5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AA34EBC-EEFF-4DFD-B298-6509C02E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8973-227D-4FEA-95E8-9EF405D549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6389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A0CE60-D4A2-4121-AACC-D6F7D3F51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2F5EBA5-2A83-4323-B089-9A80CCA53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4B95-9C89-4EA4-BAE3-6770EBE40A3B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2636512-EA00-43E9-8203-37F7A744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4B0CAB1-6E23-458A-8D28-5FBC1359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8973-227D-4FEA-95E8-9EF405D549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649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FCD6D43-5DF9-4608-B055-C87E6051E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4B95-9C89-4EA4-BAE3-6770EBE40A3B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00EC94E-60EF-4F38-9A65-1077AC66C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593E6F1-87B3-480D-B1B5-C5CB1264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8973-227D-4FEA-95E8-9EF405D549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4639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6E97C-89DE-4418-9D84-8D15361B3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AD6989-4B38-4765-AABC-4A0CB4CB0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90A949-7135-4103-9216-B8D268E8F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1DC523D-1BBB-4D45-9930-AA8A9B6F7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4B95-9C89-4EA4-BAE3-6770EBE40A3B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7A0DB01-82F2-461A-B8F5-61BB49715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75357E2-4A7E-463E-A6BF-EA395180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8973-227D-4FEA-95E8-9EF405D549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645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225C-A75D-43DC-B929-4E6ABBDA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3EAC869-DEEE-44AB-836E-835675998A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B79A575-55F0-4209-8362-2A585F4B7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C0E4055-0539-4B15-A1E2-94DDFE2C3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4B95-9C89-4EA4-BAE3-6770EBE40A3B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C336C0B-CE07-4C11-A41B-11383C06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FA4AD1E-EA05-4991-BE5C-6DA819F4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88973-227D-4FEA-95E8-9EF405D549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838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E19962E-43C1-4834-8D9B-67CFDA6AA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5810E52-9CE7-4B36-8389-54401BAD9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526AF2-68BE-4FEC-876C-9328C191A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64B95-9C89-4EA4-BAE3-6770EBE40A3B}" type="datetimeFigureOut">
              <a:rPr lang="da-DK" smtClean="0"/>
              <a:t>04-01-2021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56DF7B6-2C2F-4AC3-BB0D-206AC81F1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A2A4C57-02BF-4FF9-ACB1-98EEB81DF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88973-227D-4FEA-95E8-9EF405D549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320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0F965-30AA-45D5-80D0-8131730C9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897" y="369149"/>
            <a:ext cx="6881094" cy="6119702"/>
          </a:xfrm>
        </p:spPr>
        <p:txBody>
          <a:bodyPr anchor="ctr">
            <a:normAutofit/>
          </a:bodyPr>
          <a:lstStyle/>
          <a:p>
            <a:r>
              <a:rPr lang="da-DK" sz="8000" b="1" dirty="0">
                <a:solidFill>
                  <a:schemeClr val="bg1"/>
                </a:solidFill>
                <a:latin typeface="Blackadder ITC" panose="04020505051007020D02" pitchFamily="82" charset="0"/>
              </a:rPr>
              <a:t>Far Genfærd </a:t>
            </a:r>
            <a:br>
              <a:rPr lang="da-DK" sz="5400" b="1" dirty="0">
                <a:solidFill>
                  <a:schemeClr val="bg1"/>
                </a:solidFill>
                <a:latin typeface="Blackadder ITC" panose="04020505051007020D02" pitchFamily="82" charset="0"/>
              </a:rPr>
            </a:br>
            <a:r>
              <a:rPr lang="da-DK" sz="5400" b="1" dirty="0">
                <a:solidFill>
                  <a:schemeClr val="bg1"/>
                </a:solidFill>
                <a:latin typeface="Blackadder ITC" panose="04020505051007020D02" pitchFamily="82" charset="0"/>
              </a:rPr>
              <a:t>og den lille </a:t>
            </a:r>
            <a:r>
              <a:rPr lang="da-DK" sz="5400" b="1" dirty="0" err="1">
                <a:solidFill>
                  <a:schemeClr val="bg1"/>
                </a:solidFill>
                <a:latin typeface="Blackadder ITC" panose="04020505051007020D02" pitchFamily="82" charset="0"/>
              </a:rPr>
              <a:t>klæbeånd</a:t>
            </a:r>
            <a:endParaRPr lang="da-DK" sz="5400" b="1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ACFD817-A3B8-4857-89D7-4F1F6D763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6445" y="4228113"/>
            <a:ext cx="8258176" cy="631825"/>
          </a:xfrm>
        </p:spPr>
        <p:txBody>
          <a:bodyPr anchor="ctr">
            <a:norm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- En gyserhistorie af Cato Thau-Jensen</a:t>
            </a:r>
          </a:p>
        </p:txBody>
      </p:sp>
    </p:spTree>
    <p:extLst>
      <p:ext uri="{BB962C8B-B14F-4D97-AF65-F5344CB8AC3E}">
        <p14:creationId xmlns:p14="http://schemas.microsoft.com/office/powerpoint/2010/main" val="509061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ord, foto, elementer, sidder&#10;&#10;Automatisk genereret beskrivelse">
            <a:extLst>
              <a:ext uri="{FF2B5EF4-FFF2-40B4-BE49-F238E27FC236}">
                <a16:creationId xmlns:a16="http://schemas.microsoft.com/office/drawing/2014/main" id="{5721DD79-2F49-4CE8-BFE4-1494F511D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D05C08B-3605-4753-B867-ED1973308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0"/>
            <a:ext cx="2590800" cy="2590800"/>
          </a:xfrm>
          <a:prstGeom prst="rect">
            <a:avLst/>
          </a:prstGeom>
        </p:spPr>
      </p:pic>
      <p:pic>
        <p:nvPicPr>
          <p:cNvPr id="5" name="8a Klokken 12">
            <a:hlinkClick r:id="" action="ppaction://media"/>
            <a:extLst>
              <a:ext uri="{FF2B5EF4-FFF2-40B4-BE49-F238E27FC236}">
                <a16:creationId xmlns:a16="http://schemas.microsoft.com/office/drawing/2014/main" id="{C734B348-EAA2-428D-8CD2-A6D0D3D96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801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ord, foto, elementer, sidder&#10;&#10;Automatisk genereret beskrivelse">
            <a:extLst>
              <a:ext uri="{FF2B5EF4-FFF2-40B4-BE49-F238E27FC236}">
                <a16:creationId xmlns:a16="http://schemas.microsoft.com/office/drawing/2014/main" id="{5721DD79-2F49-4CE8-BFE4-1494F511D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6" name="Billede 5" descr="Et billede, der indeholder ur, tegning&#10;&#10;Automatisk genereret beskrivelse">
            <a:extLst>
              <a:ext uri="{FF2B5EF4-FFF2-40B4-BE49-F238E27FC236}">
                <a16:creationId xmlns:a16="http://schemas.microsoft.com/office/drawing/2014/main" id="{D80BB1D9-2383-4632-96EA-4AEFF1469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18" y="0"/>
            <a:ext cx="2586182" cy="2586182"/>
          </a:xfrm>
          <a:prstGeom prst="rect">
            <a:avLst/>
          </a:prstGeom>
        </p:spPr>
      </p:pic>
      <p:pic>
        <p:nvPicPr>
          <p:cNvPr id="7" name="9 Knirken">
            <a:hlinkClick r:id="" action="ppaction://media"/>
            <a:extLst>
              <a:ext uri="{FF2B5EF4-FFF2-40B4-BE49-F238E27FC236}">
                <a16:creationId xmlns:a16="http://schemas.microsoft.com/office/drawing/2014/main" id="{14DF99D7-BC5E-4FCC-B92F-6D7E576EC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10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6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yldt, lille, teddybjørn, legetøj&#10;&#10;Automatisk genereret beskrivelse">
            <a:extLst>
              <a:ext uri="{FF2B5EF4-FFF2-40B4-BE49-F238E27FC236}">
                <a16:creationId xmlns:a16="http://schemas.microsoft.com/office/drawing/2014/main" id="{E5805C75-AECB-4307-83D2-EC93902F0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 descr="Et billede, der indeholder kniv&#10;&#10;Automatisk genereret beskrivelse">
            <a:extLst>
              <a:ext uri="{FF2B5EF4-FFF2-40B4-BE49-F238E27FC236}">
                <a16:creationId xmlns:a16="http://schemas.microsoft.com/office/drawing/2014/main" id="{4241240B-B6E5-41C8-9A71-53E73C171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18" y="0"/>
            <a:ext cx="2586182" cy="2586182"/>
          </a:xfrm>
          <a:prstGeom prst="rect">
            <a:avLst/>
          </a:prstGeom>
        </p:spPr>
      </p:pic>
      <p:pic>
        <p:nvPicPr>
          <p:cNvPr id="2" name="10b Grydelåg Rabalder">
            <a:hlinkClick r:id="" action="ppaction://media"/>
            <a:extLst>
              <a:ext uri="{FF2B5EF4-FFF2-40B4-BE49-F238E27FC236}">
                <a16:creationId xmlns:a16="http://schemas.microsoft.com/office/drawing/2014/main" id="{8581A301-F55B-456C-B494-B64D98F20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10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4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yldt, lille, teddybjørn, legetøj&#10;&#10;Automatisk genereret beskrivelse">
            <a:extLst>
              <a:ext uri="{FF2B5EF4-FFF2-40B4-BE49-F238E27FC236}">
                <a16:creationId xmlns:a16="http://schemas.microsoft.com/office/drawing/2014/main" id="{E5805C75-AECB-4307-83D2-EC93902F0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6" name="Billede 5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3C065E24-E0DE-4DB6-9AE0-2064C783F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18" y="0"/>
            <a:ext cx="2586182" cy="2586182"/>
          </a:xfrm>
          <a:prstGeom prst="rect">
            <a:avLst/>
          </a:prstGeom>
        </p:spPr>
      </p:pic>
      <p:pic>
        <p:nvPicPr>
          <p:cNvPr id="2" name="11b Klaprende Tænder">
            <a:hlinkClick r:id="" action="ppaction://media"/>
            <a:extLst>
              <a:ext uri="{FF2B5EF4-FFF2-40B4-BE49-F238E27FC236}">
                <a16:creationId xmlns:a16="http://schemas.microsoft.com/office/drawing/2014/main" id="{22BDBEFA-70A1-40B4-89D4-AB62C5D59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10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7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yldt, lille, teddybjørn, legetøj&#10;&#10;Automatisk genereret beskrivelse">
            <a:extLst>
              <a:ext uri="{FF2B5EF4-FFF2-40B4-BE49-F238E27FC236}">
                <a16:creationId xmlns:a16="http://schemas.microsoft.com/office/drawing/2014/main" id="{E5805C75-AECB-4307-83D2-EC93902F0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 descr="Et billede, der indeholder mad&#10;&#10;Automatisk genereret beskrivelse">
            <a:extLst>
              <a:ext uri="{FF2B5EF4-FFF2-40B4-BE49-F238E27FC236}">
                <a16:creationId xmlns:a16="http://schemas.microsoft.com/office/drawing/2014/main" id="{EC876E2D-5503-42D4-88D5-FD15CC460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18" y="0"/>
            <a:ext cx="2586182" cy="2586182"/>
          </a:xfrm>
          <a:prstGeom prst="rect">
            <a:avLst/>
          </a:prstGeom>
        </p:spPr>
      </p:pic>
      <p:pic>
        <p:nvPicPr>
          <p:cNvPr id="5" name="12 Elevator">
            <a:hlinkClick r:id="" action="ppaction://media"/>
            <a:extLst>
              <a:ext uri="{FF2B5EF4-FFF2-40B4-BE49-F238E27FC236}">
                <a16:creationId xmlns:a16="http://schemas.microsoft.com/office/drawing/2014/main" id="{2754D75E-26E5-454F-8C08-C24423214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10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7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yldt, lille, teddybjørn, legetøj&#10;&#10;Automatisk genereret beskrivelse">
            <a:extLst>
              <a:ext uri="{FF2B5EF4-FFF2-40B4-BE49-F238E27FC236}">
                <a16:creationId xmlns:a16="http://schemas.microsoft.com/office/drawing/2014/main" id="{E5805C75-AECB-4307-83D2-EC93902F0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1E270F3-1B16-487F-BFE6-7D159B26F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190" y="0"/>
            <a:ext cx="2583809" cy="2583809"/>
          </a:xfrm>
          <a:prstGeom prst="rect">
            <a:avLst/>
          </a:prstGeom>
        </p:spPr>
      </p:pic>
      <p:pic>
        <p:nvPicPr>
          <p:cNvPr id="7" name="13b Skrubtudse">
            <a:hlinkClick r:id="" action="ppaction://media"/>
            <a:extLst>
              <a:ext uri="{FF2B5EF4-FFF2-40B4-BE49-F238E27FC236}">
                <a16:creationId xmlns:a16="http://schemas.microsoft.com/office/drawing/2014/main" id="{734A285D-CA7F-4607-BB7C-1A42916F2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5294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3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yldt, lille, teddybjørn, legetøj&#10;&#10;Automatisk genereret beskrivelse">
            <a:extLst>
              <a:ext uri="{FF2B5EF4-FFF2-40B4-BE49-F238E27FC236}">
                <a16:creationId xmlns:a16="http://schemas.microsoft.com/office/drawing/2014/main" id="{E5805C75-AECB-4307-83D2-EC93902F0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6" name="Billede 5" descr="Et billede, der indeholder grøn, frø, ser, ansigt&#10;&#10;Automatisk genereret beskrivelse">
            <a:extLst>
              <a:ext uri="{FF2B5EF4-FFF2-40B4-BE49-F238E27FC236}">
                <a16:creationId xmlns:a16="http://schemas.microsoft.com/office/drawing/2014/main" id="{88F4C195-298D-4976-98EC-1E90DB326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18" y="0"/>
            <a:ext cx="2586182" cy="2586182"/>
          </a:xfrm>
          <a:prstGeom prst="rect">
            <a:avLst/>
          </a:prstGeom>
        </p:spPr>
      </p:pic>
      <p:pic>
        <p:nvPicPr>
          <p:cNvPr id="7" name="14 Tuba">
            <a:hlinkClick r:id="" action="ppaction://media"/>
            <a:extLst>
              <a:ext uri="{FF2B5EF4-FFF2-40B4-BE49-F238E27FC236}">
                <a16:creationId xmlns:a16="http://schemas.microsoft.com/office/drawing/2014/main" id="{6B7C4A93-7530-4A8C-9E85-043C553AD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10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6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yldt, lille, teddybjørn, legetøj&#10;&#10;Automatisk genereret beskrivelse">
            <a:extLst>
              <a:ext uri="{FF2B5EF4-FFF2-40B4-BE49-F238E27FC236}">
                <a16:creationId xmlns:a16="http://schemas.microsoft.com/office/drawing/2014/main" id="{E5805C75-AECB-4307-83D2-EC93902F0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1F46DCD2-AA66-4A24-B19A-EB60E8854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290" y="0"/>
            <a:ext cx="2567709" cy="2567709"/>
          </a:xfrm>
          <a:prstGeom prst="rect">
            <a:avLst/>
          </a:prstGeom>
        </p:spPr>
      </p:pic>
      <p:pic>
        <p:nvPicPr>
          <p:cNvPr id="5" name="15 Elektricitet">
            <a:hlinkClick r:id="" action="ppaction://media"/>
            <a:extLst>
              <a:ext uri="{FF2B5EF4-FFF2-40B4-BE49-F238E27FC236}">
                <a16:creationId xmlns:a16="http://schemas.microsoft.com/office/drawing/2014/main" id="{BB477502-C22E-43FB-AAC6-20915D447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5216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6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bord, gammel, sidder&#10;&#10;Automatisk genereret beskrivelse">
            <a:extLst>
              <a:ext uri="{FF2B5EF4-FFF2-40B4-BE49-F238E27FC236}">
                <a16:creationId xmlns:a16="http://schemas.microsoft.com/office/drawing/2014/main" id="{1C098767-2E2B-4549-AFAA-45D733261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2" name="16a Tågehorn_Lang">
            <a:hlinkClick r:id="" action="ppaction://media"/>
            <a:extLst>
              <a:ext uri="{FF2B5EF4-FFF2-40B4-BE49-F238E27FC236}">
                <a16:creationId xmlns:a16="http://schemas.microsoft.com/office/drawing/2014/main" id="{83360C57-3BBC-4379-A0BC-A86E34C05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8726" y="2819400"/>
            <a:ext cx="609600" cy="609600"/>
          </a:xfrm>
          <a:prstGeom prst="rect">
            <a:avLst/>
          </a:prstGeom>
        </p:spPr>
      </p:pic>
      <p:pic>
        <p:nvPicPr>
          <p:cNvPr id="5" name="Billede 4" descr="Et billede, der indeholder hat&#10;&#10;Automatisk genereret beskrivelse">
            <a:extLst>
              <a:ext uri="{FF2B5EF4-FFF2-40B4-BE49-F238E27FC236}">
                <a16:creationId xmlns:a16="http://schemas.microsoft.com/office/drawing/2014/main" id="{593C159D-154B-489A-9F95-85991CD26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054" y="0"/>
            <a:ext cx="2576945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bord, gammel, sidder&#10;&#10;Automatisk genereret beskrivelse">
            <a:extLst>
              <a:ext uri="{FF2B5EF4-FFF2-40B4-BE49-F238E27FC236}">
                <a16:creationId xmlns:a16="http://schemas.microsoft.com/office/drawing/2014/main" id="{1C098767-2E2B-4549-AFAA-45D733261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9CB043A0-2C3D-4FA0-A418-AE455E7C5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18" y="0"/>
            <a:ext cx="2586182" cy="2586182"/>
          </a:xfrm>
          <a:prstGeom prst="rect">
            <a:avLst/>
          </a:prstGeom>
        </p:spPr>
      </p:pic>
      <p:pic>
        <p:nvPicPr>
          <p:cNvPr id="5" name="17a Snorken">
            <a:hlinkClick r:id="" action="ppaction://media"/>
            <a:extLst>
              <a:ext uri="{FF2B5EF4-FFF2-40B4-BE49-F238E27FC236}">
                <a16:creationId xmlns:a16="http://schemas.microsoft.com/office/drawing/2014/main" id="{F87B474D-E008-461F-B923-0D3789AB5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10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2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bord, elementer, sidder&#10;&#10;Automatisk genereret beskrivelse">
            <a:extLst>
              <a:ext uri="{FF2B5EF4-FFF2-40B4-BE49-F238E27FC236}">
                <a16:creationId xmlns:a16="http://schemas.microsoft.com/office/drawing/2014/main" id="{34240EDB-1AC2-4144-AFC3-896EB3BCD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2" name="0a Klaver">
            <a:hlinkClick r:id="" action="ppaction://media"/>
            <a:extLst>
              <a:ext uri="{FF2B5EF4-FFF2-40B4-BE49-F238E27FC236}">
                <a16:creationId xmlns:a16="http://schemas.microsoft.com/office/drawing/2014/main" id="{88E288C8-F729-433F-83E8-3F5A97FB1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0036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9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rt&#10;&#10;Automatisk genereret beskrivelse">
            <a:extLst>
              <a:ext uri="{FF2B5EF4-FFF2-40B4-BE49-F238E27FC236}">
                <a16:creationId xmlns:a16="http://schemas.microsoft.com/office/drawing/2014/main" id="{21FDEA73-973C-4023-8702-5642F5808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5" name="Billede 4" descr="Et billede, der indeholder skjorte&#10;&#10;Automatisk genereret beskrivelse">
            <a:extLst>
              <a:ext uri="{FF2B5EF4-FFF2-40B4-BE49-F238E27FC236}">
                <a16:creationId xmlns:a16="http://schemas.microsoft.com/office/drawing/2014/main" id="{E6D1287A-0051-4ED0-8E09-8079D60A3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580" y="0"/>
            <a:ext cx="2575420" cy="2575420"/>
          </a:xfrm>
          <a:prstGeom prst="rect">
            <a:avLst/>
          </a:prstGeom>
        </p:spPr>
      </p:pic>
      <p:pic>
        <p:nvPicPr>
          <p:cNvPr id="6" name="18Trompetfanfare_Marchtrommer">
            <a:hlinkClick r:id="" action="ppaction://media"/>
            <a:extLst>
              <a:ext uri="{FF2B5EF4-FFF2-40B4-BE49-F238E27FC236}">
                <a16:creationId xmlns:a16="http://schemas.microsoft.com/office/drawing/2014/main" id="{2FA5A4DC-72F9-4E11-97FA-A1C07D1F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949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rt&#10;&#10;Automatisk genereret beskrivelse">
            <a:extLst>
              <a:ext uri="{FF2B5EF4-FFF2-40B4-BE49-F238E27FC236}">
                <a16:creationId xmlns:a16="http://schemas.microsoft.com/office/drawing/2014/main" id="{DB4D7DA7-3729-48D4-A2AE-345492763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 descr="Et billede, der indeholder legetøj&#10;&#10;Automatisk genereret beskrivelse">
            <a:extLst>
              <a:ext uri="{FF2B5EF4-FFF2-40B4-BE49-F238E27FC236}">
                <a16:creationId xmlns:a16="http://schemas.microsoft.com/office/drawing/2014/main" id="{03FA9A99-245C-488C-840E-7535011E7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190" y="0"/>
            <a:ext cx="2583809" cy="2583809"/>
          </a:xfrm>
          <a:prstGeom prst="rect">
            <a:avLst/>
          </a:prstGeom>
        </p:spPr>
      </p:pic>
      <p:pic>
        <p:nvPicPr>
          <p:cNvPr id="5" name="19b Slupren_Klæbeånd">
            <a:hlinkClick r:id="" action="ppaction://media"/>
            <a:extLst>
              <a:ext uri="{FF2B5EF4-FFF2-40B4-BE49-F238E27FC236}">
                <a16:creationId xmlns:a16="http://schemas.microsoft.com/office/drawing/2014/main" id="{CBADB3F8-4F46-481B-8A14-B319F336C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5294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rt&#10;&#10;Automatisk genereret beskrivelse">
            <a:extLst>
              <a:ext uri="{FF2B5EF4-FFF2-40B4-BE49-F238E27FC236}">
                <a16:creationId xmlns:a16="http://schemas.microsoft.com/office/drawing/2014/main" id="{DB4D7DA7-3729-48D4-A2AE-345492763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2A7D6E6-F07E-4251-B04C-4D86D6523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191" y="0"/>
            <a:ext cx="2583809" cy="2583809"/>
          </a:xfrm>
          <a:prstGeom prst="rect">
            <a:avLst/>
          </a:prstGeom>
        </p:spPr>
      </p:pic>
      <p:pic>
        <p:nvPicPr>
          <p:cNvPr id="7" name="20 Host_Alm">
            <a:hlinkClick r:id="" action="ppaction://media"/>
            <a:extLst>
              <a:ext uri="{FF2B5EF4-FFF2-40B4-BE49-F238E27FC236}">
                <a16:creationId xmlns:a16="http://schemas.microsoft.com/office/drawing/2014/main" id="{672D3FEC-14B3-47F9-AEE0-A8F8E193B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5295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6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ord, plade, sidder, mad&#10;&#10;Automatisk genereret beskrivelse">
            <a:extLst>
              <a:ext uri="{FF2B5EF4-FFF2-40B4-BE49-F238E27FC236}">
                <a16:creationId xmlns:a16="http://schemas.microsoft.com/office/drawing/2014/main" id="{6B67A380-B026-4FC9-89F5-9E11ECA2B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 descr="Et billede, der indeholder krus&#10;&#10;Automatisk genereret beskrivelse">
            <a:extLst>
              <a:ext uri="{FF2B5EF4-FFF2-40B4-BE49-F238E27FC236}">
                <a16:creationId xmlns:a16="http://schemas.microsoft.com/office/drawing/2014/main" id="{F21C9EA7-6B94-45BF-AB0F-9C8901602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18" y="0"/>
            <a:ext cx="2586182" cy="2586182"/>
          </a:xfrm>
          <a:prstGeom prst="rect">
            <a:avLst/>
          </a:prstGeom>
        </p:spPr>
      </p:pic>
      <p:pic>
        <p:nvPicPr>
          <p:cNvPr id="2" name="20.5b Skrig Vilden Sky">
            <a:hlinkClick r:id="" action="ppaction://media"/>
            <a:extLst>
              <a:ext uri="{FF2B5EF4-FFF2-40B4-BE49-F238E27FC236}">
                <a16:creationId xmlns:a16="http://schemas.microsoft.com/office/drawing/2014/main" id="{474D04E6-4983-4AA9-AA2B-1A5EABDEA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10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7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ord, plade, sidder, mad&#10;&#10;Automatisk genereret beskrivelse">
            <a:extLst>
              <a:ext uri="{FF2B5EF4-FFF2-40B4-BE49-F238E27FC236}">
                <a16:creationId xmlns:a16="http://schemas.microsoft.com/office/drawing/2014/main" id="{6B67A380-B026-4FC9-89F5-9E11ECA2B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50CBAA4-0489-4063-BD4C-553785DE7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58" y="0"/>
            <a:ext cx="2558642" cy="2558642"/>
          </a:xfrm>
          <a:prstGeom prst="rect">
            <a:avLst/>
          </a:prstGeom>
        </p:spPr>
      </p:pic>
      <p:pic>
        <p:nvPicPr>
          <p:cNvPr id="7" name="21 Klir">
            <a:hlinkClick r:id="" action="ppaction://media"/>
            <a:extLst>
              <a:ext uri="{FF2B5EF4-FFF2-40B4-BE49-F238E27FC236}">
                <a16:creationId xmlns:a16="http://schemas.microsoft.com/office/drawing/2014/main" id="{7E20252D-727B-422E-9E9F-83DEF1FA9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787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1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ord, plade, sidder, mad&#10;&#10;Automatisk genereret beskrivelse">
            <a:extLst>
              <a:ext uri="{FF2B5EF4-FFF2-40B4-BE49-F238E27FC236}">
                <a16:creationId xmlns:a16="http://schemas.microsoft.com/office/drawing/2014/main" id="{6B67A380-B026-4FC9-89F5-9E11ECA2B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2" name="22 Dunk Dunk">
            <a:hlinkClick r:id="" action="ppaction://media"/>
            <a:extLst>
              <a:ext uri="{FF2B5EF4-FFF2-40B4-BE49-F238E27FC236}">
                <a16:creationId xmlns:a16="http://schemas.microsoft.com/office/drawing/2014/main" id="{DB2CB599-E8E6-4850-ADC9-C0384146E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2499" y="2819400"/>
            <a:ext cx="609600" cy="6096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F7BA808-84C4-4B35-98A7-269822BC0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0"/>
            <a:ext cx="2592198" cy="259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4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fyldt, sidder, bord&#10;&#10;Automatisk genereret beskrivelse">
            <a:extLst>
              <a:ext uri="{FF2B5EF4-FFF2-40B4-BE49-F238E27FC236}">
                <a16:creationId xmlns:a16="http://schemas.microsoft.com/office/drawing/2014/main" id="{1A861ECC-614A-4C89-A5BE-02402E7D5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924F75ED-EED3-4D1B-945B-14E8F6B26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072" y="0"/>
            <a:ext cx="2584928" cy="2584928"/>
          </a:xfrm>
          <a:prstGeom prst="rect">
            <a:avLst/>
          </a:prstGeom>
        </p:spPr>
      </p:pic>
      <p:pic>
        <p:nvPicPr>
          <p:cNvPr id="2" name="23c Tordenbrag m. lyn">
            <a:hlinkClick r:id="" action="ppaction://media"/>
            <a:extLst>
              <a:ext uri="{FF2B5EF4-FFF2-40B4-BE49-F238E27FC236}">
                <a16:creationId xmlns:a16="http://schemas.microsoft.com/office/drawing/2014/main" id="{9C8CEE5B-94DF-40A5-A081-7D559944D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736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7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fyldt, sidder, bord&#10;&#10;Automatisk genereret beskrivelse">
            <a:extLst>
              <a:ext uri="{FF2B5EF4-FFF2-40B4-BE49-F238E27FC236}">
                <a16:creationId xmlns:a16="http://schemas.microsoft.com/office/drawing/2014/main" id="{1A861ECC-614A-4C89-A5BE-02402E7D5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6" name="Billede 5" descr="Et billede, der indeholder sidder, malet, bræt, elefant&#10;&#10;Automatisk genereret beskrivelse">
            <a:extLst>
              <a:ext uri="{FF2B5EF4-FFF2-40B4-BE49-F238E27FC236}">
                <a16:creationId xmlns:a16="http://schemas.microsoft.com/office/drawing/2014/main" id="{6CDCC394-96EB-4C26-9106-EB044BCEF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054" y="0"/>
            <a:ext cx="2576945" cy="2576945"/>
          </a:xfrm>
          <a:prstGeom prst="rect">
            <a:avLst/>
          </a:prstGeom>
        </p:spPr>
      </p:pic>
      <p:pic>
        <p:nvPicPr>
          <p:cNvPr id="2" name="24b Tandlægebor">
            <a:hlinkClick r:id="" action="ppaction://media"/>
            <a:extLst>
              <a:ext uri="{FF2B5EF4-FFF2-40B4-BE49-F238E27FC236}">
                <a16:creationId xmlns:a16="http://schemas.microsoft.com/office/drawing/2014/main" id="{C6FA0E77-8A24-418B-90D5-CA017B311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8726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fyldt, sidder, bord&#10;&#10;Automatisk genereret beskrivelse">
            <a:extLst>
              <a:ext uri="{FF2B5EF4-FFF2-40B4-BE49-F238E27FC236}">
                <a16:creationId xmlns:a16="http://schemas.microsoft.com/office/drawing/2014/main" id="{1A861ECC-614A-4C89-A5BE-02402E7D5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5" name="Billede 4" descr="Et billede, der indeholder vand, mand, opbevarer, blå&#10;&#10;Automatisk genereret beskrivelse">
            <a:extLst>
              <a:ext uri="{FF2B5EF4-FFF2-40B4-BE49-F238E27FC236}">
                <a16:creationId xmlns:a16="http://schemas.microsoft.com/office/drawing/2014/main" id="{83878F11-7857-4E0A-80B1-60CCE6564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290" y="0"/>
            <a:ext cx="2567709" cy="2567709"/>
          </a:xfrm>
          <a:prstGeom prst="rect">
            <a:avLst/>
          </a:prstGeom>
        </p:spPr>
      </p:pic>
      <p:pic>
        <p:nvPicPr>
          <p:cNvPr id="6" name="25 Båthorn">
            <a:hlinkClick r:id="" action="ppaction://media"/>
            <a:extLst>
              <a:ext uri="{FF2B5EF4-FFF2-40B4-BE49-F238E27FC236}">
                <a16:creationId xmlns:a16="http://schemas.microsoft.com/office/drawing/2014/main" id="{9F8F305C-475E-4579-950B-3B48B2104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3344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8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fyldt, bærer, sidder&#10;&#10;Automatisk genereret beskrivelse">
            <a:extLst>
              <a:ext uri="{FF2B5EF4-FFF2-40B4-BE49-F238E27FC236}">
                <a16:creationId xmlns:a16="http://schemas.microsoft.com/office/drawing/2014/main" id="{7476CAD3-8530-4897-AD27-E30AF5604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09A16A7E-813F-4D03-ACF5-02565B1B7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0"/>
            <a:ext cx="2590800" cy="2590800"/>
          </a:xfrm>
          <a:prstGeom prst="rect">
            <a:avLst/>
          </a:prstGeom>
        </p:spPr>
      </p:pic>
      <p:pic>
        <p:nvPicPr>
          <p:cNvPr id="5" name="26b Tyrefnys">
            <a:hlinkClick r:id="" action="ppaction://media"/>
            <a:extLst>
              <a:ext uri="{FF2B5EF4-FFF2-40B4-BE49-F238E27FC236}">
                <a16:creationId xmlns:a16="http://schemas.microsoft.com/office/drawing/2014/main" id="{2CDD254B-4A8D-44F1-B5D3-26D41E9B2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8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3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bord, elementer, sidder&#10;&#10;Automatisk genereret beskrivelse">
            <a:extLst>
              <a:ext uri="{FF2B5EF4-FFF2-40B4-BE49-F238E27FC236}">
                <a16:creationId xmlns:a16="http://schemas.microsoft.com/office/drawing/2014/main" id="{34240EDB-1AC2-4144-AFC3-896EB3BCD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5" name="Billede 4" descr="Et billede, der indeholder harmonika&#10;&#10;Automatisk genereret beskrivelse">
            <a:extLst>
              <a:ext uri="{FF2B5EF4-FFF2-40B4-BE49-F238E27FC236}">
                <a16:creationId xmlns:a16="http://schemas.microsoft.com/office/drawing/2014/main" id="{3F4F8295-8F69-4267-950E-688169CBD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152693"/>
            <a:ext cx="2590800" cy="2590800"/>
          </a:xfrm>
          <a:prstGeom prst="rect">
            <a:avLst/>
          </a:prstGeom>
        </p:spPr>
      </p:pic>
      <p:pic>
        <p:nvPicPr>
          <p:cNvPr id="4" name="1a Pudse Næse">
            <a:hlinkClick r:id="" action="ppaction://media"/>
            <a:extLst>
              <a:ext uri="{FF2B5EF4-FFF2-40B4-BE49-F238E27FC236}">
                <a16:creationId xmlns:a16="http://schemas.microsoft.com/office/drawing/2014/main" id="{E70FFF24-7DE8-42C2-9364-E3E4D2770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8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7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idder, mand, fugl, rider&#10;&#10;Automatisk genereret beskrivelse">
            <a:extLst>
              <a:ext uri="{FF2B5EF4-FFF2-40B4-BE49-F238E27FC236}">
                <a16:creationId xmlns:a16="http://schemas.microsoft.com/office/drawing/2014/main" id="{16790A28-4401-41D7-A039-4041F41D1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4CCEB8D-64DA-4954-B75F-3A180160E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18" y="0"/>
            <a:ext cx="2586182" cy="2586182"/>
          </a:xfrm>
          <a:prstGeom prst="rect">
            <a:avLst/>
          </a:prstGeom>
        </p:spPr>
      </p:pic>
      <p:pic>
        <p:nvPicPr>
          <p:cNvPr id="5" name="27 Løb På Trapper">
            <a:hlinkClick r:id="" action="ppaction://media"/>
            <a:extLst>
              <a:ext uri="{FF2B5EF4-FFF2-40B4-BE49-F238E27FC236}">
                <a16:creationId xmlns:a16="http://schemas.microsoft.com/office/drawing/2014/main" id="{706BBE10-5435-4E64-9D19-5D23AEE4B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10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4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bord, sidder, kage&#10;&#10;Automatisk genereret beskrivelse">
            <a:extLst>
              <a:ext uri="{FF2B5EF4-FFF2-40B4-BE49-F238E27FC236}">
                <a16:creationId xmlns:a16="http://schemas.microsoft.com/office/drawing/2014/main" id="{F19B768D-EAC3-4C1C-84F5-4B8E7DB9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2254AD92-FF06-404B-B7A7-B66AAEFD6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26" y="0"/>
            <a:ext cx="2558473" cy="2558473"/>
          </a:xfrm>
          <a:prstGeom prst="rect">
            <a:avLst/>
          </a:prstGeom>
        </p:spPr>
      </p:pic>
      <p:pic>
        <p:nvPicPr>
          <p:cNvPr id="5" name="28a Ugletuden">
            <a:hlinkClick r:id="" action="ppaction://media"/>
            <a:extLst>
              <a:ext uri="{FF2B5EF4-FFF2-40B4-BE49-F238E27FC236}">
                <a16:creationId xmlns:a16="http://schemas.microsoft.com/office/drawing/2014/main" id="{CBFAD2F7-D928-443B-B874-6242E9FC3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7962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2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bord, sidder, kage&#10;&#10;Automatisk genereret beskrivelse">
            <a:extLst>
              <a:ext uri="{FF2B5EF4-FFF2-40B4-BE49-F238E27FC236}">
                <a16:creationId xmlns:a16="http://schemas.microsoft.com/office/drawing/2014/main" id="{F19B768D-EAC3-4C1C-84F5-4B8E7DB9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6" name="Billede 5" descr="Et billede, der indeholder ugle, fugl, sidder, kat&#10;&#10;Automatisk genereret beskrivelse">
            <a:extLst>
              <a:ext uri="{FF2B5EF4-FFF2-40B4-BE49-F238E27FC236}">
                <a16:creationId xmlns:a16="http://schemas.microsoft.com/office/drawing/2014/main" id="{6D2AF495-7D3C-49C1-8E0A-33C13EE5F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290" y="0"/>
            <a:ext cx="2567709" cy="256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50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bord, elementer, sidder&#10;&#10;Automatisk genereret beskrivelse">
            <a:extLst>
              <a:ext uri="{FF2B5EF4-FFF2-40B4-BE49-F238E27FC236}">
                <a16:creationId xmlns:a16="http://schemas.microsoft.com/office/drawing/2014/main" id="{34240EDB-1AC2-4144-AFC3-896EB3BCD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D341F1B-33E2-4E72-A346-CE21162BF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0"/>
            <a:ext cx="2590799" cy="2590799"/>
          </a:xfrm>
          <a:prstGeom prst="rect">
            <a:avLst/>
          </a:prstGeom>
        </p:spPr>
      </p:pic>
      <p:pic>
        <p:nvPicPr>
          <p:cNvPr id="6" name="2 Smaske">
            <a:hlinkClick r:id="" action="ppaction://media"/>
            <a:extLst>
              <a:ext uri="{FF2B5EF4-FFF2-40B4-BE49-F238E27FC236}">
                <a16:creationId xmlns:a16="http://schemas.microsoft.com/office/drawing/2014/main" id="{AFECCBB0-DB61-467D-B330-D5B5E322A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79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ord, indendørs, kage, sidder&#10;&#10;Automatisk genereret beskrivelse">
            <a:extLst>
              <a:ext uri="{FF2B5EF4-FFF2-40B4-BE49-F238E27FC236}">
                <a16:creationId xmlns:a16="http://schemas.microsoft.com/office/drawing/2014/main" id="{59BDE720-5E49-4589-99B8-4F531CF64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B4C5EF1-D576-411B-9D12-0DC505FE7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0"/>
            <a:ext cx="2590799" cy="2590799"/>
          </a:xfrm>
          <a:prstGeom prst="rect">
            <a:avLst/>
          </a:prstGeom>
        </p:spPr>
      </p:pic>
      <p:pic>
        <p:nvPicPr>
          <p:cNvPr id="2" name="3 knække fingre V3">
            <a:hlinkClick r:id="" action="ppaction://media"/>
            <a:extLst>
              <a:ext uri="{FF2B5EF4-FFF2-40B4-BE49-F238E27FC236}">
                <a16:creationId xmlns:a16="http://schemas.microsoft.com/office/drawing/2014/main" id="{BA1FBB66-F005-41F8-80B3-DE4B3FE76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79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3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ord, indendørs, kage, sidder&#10;&#10;Automatisk genereret beskrivelse">
            <a:extLst>
              <a:ext uri="{FF2B5EF4-FFF2-40B4-BE49-F238E27FC236}">
                <a16:creationId xmlns:a16="http://schemas.microsoft.com/office/drawing/2014/main" id="{59BDE720-5E49-4589-99B8-4F531CF64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B6FE352-6DF2-48A5-89B3-6D9614F49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-1"/>
            <a:ext cx="2590800" cy="2590800"/>
          </a:xfrm>
          <a:prstGeom prst="rect">
            <a:avLst/>
          </a:prstGeom>
        </p:spPr>
      </p:pic>
      <p:pic>
        <p:nvPicPr>
          <p:cNvPr id="7" name="4 Prut">
            <a:hlinkClick r:id="" action="ppaction://media"/>
            <a:extLst>
              <a:ext uri="{FF2B5EF4-FFF2-40B4-BE49-F238E27FC236}">
                <a16:creationId xmlns:a16="http://schemas.microsoft.com/office/drawing/2014/main" id="{53CDFB33-AFD8-4D58-9754-4E9A49973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8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7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ord, legetøj, kop, kaffe&#10;&#10;Automatisk genereret beskrivelse">
            <a:extLst>
              <a:ext uri="{FF2B5EF4-FFF2-40B4-BE49-F238E27FC236}">
                <a16:creationId xmlns:a16="http://schemas.microsoft.com/office/drawing/2014/main" id="{9DD70577-6597-41BE-B8CB-5AD293336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 descr="Et billede, der indeholder håndklæde&#10;&#10;Automatisk genereret beskrivelse">
            <a:extLst>
              <a:ext uri="{FF2B5EF4-FFF2-40B4-BE49-F238E27FC236}">
                <a16:creationId xmlns:a16="http://schemas.microsoft.com/office/drawing/2014/main" id="{F7B3877D-156F-4C1E-AECC-65597F387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0"/>
            <a:ext cx="2590800" cy="2590800"/>
          </a:xfrm>
          <a:prstGeom prst="rect">
            <a:avLst/>
          </a:prstGeom>
        </p:spPr>
      </p:pic>
      <p:pic>
        <p:nvPicPr>
          <p:cNvPr id="5" name="5 Dør">
            <a:hlinkClick r:id="" action="ppaction://media"/>
            <a:extLst>
              <a:ext uri="{FF2B5EF4-FFF2-40B4-BE49-F238E27FC236}">
                <a16:creationId xmlns:a16="http://schemas.microsoft.com/office/drawing/2014/main" id="{7432FC20-1ACD-4707-9A4F-E74D891AB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8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4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oto, legetøj, lille, teddybjørn&#10;&#10;Automatisk genereret beskrivelse">
            <a:extLst>
              <a:ext uri="{FF2B5EF4-FFF2-40B4-BE49-F238E27FC236}">
                <a16:creationId xmlns:a16="http://schemas.microsoft.com/office/drawing/2014/main" id="{262541D6-C577-429F-92C8-441CC955F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4" name="Billede 3" descr="Et billede, der indeholder kredsløb, trafik, computer&#10;&#10;Automatisk genereret beskrivelse">
            <a:extLst>
              <a:ext uri="{FF2B5EF4-FFF2-40B4-BE49-F238E27FC236}">
                <a16:creationId xmlns:a16="http://schemas.microsoft.com/office/drawing/2014/main" id="{1951B840-C095-46BE-BA74-02F3ABB0E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18" y="0"/>
            <a:ext cx="2586182" cy="2586182"/>
          </a:xfrm>
          <a:prstGeom prst="rect">
            <a:avLst/>
          </a:prstGeom>
        </p:spPr>
      </p:pic>
      <p:pic>
        <p:nvPicPr>
          <p:cNvPr id="5" name="6b Lang Udånding">
            <a:hlinkClick r:id="" action="ppaction://media"/>
            <a:extLst>
              <a:ext uri="{FF2B5EF4-FFF2-40B4-BE49-F238E27FC236}">
                <a16:creationId xmlns:a16="http://schemas.microsoft.com/office/drawing/2014/main" id="{75A1B2B1-C223-4B51-B871-EF4A71C93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109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5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oto, legetøj, lille, teddybjørn&#10;&#10;Automatisk genereret beskrivelse">
            <a:extLst>
              <a:ext uri="{FF2B5EF4-FFF2-40B4-BE49-F238E27FC236}">
                <a16:creationId xmlns:a16="http://schemas.microsoft.com/office/drawing/2014/main" id="{262541D6-C577-429F-92C8-441CC955F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F5C47BF-2507-4DD4-B5B8-6C012BC0C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19" y="0"/>
            <a:ext cx="2586182" cy="2586182"/>
          </a:xfrm>
          <a:prstGeom prst="rect">
            <a:avLst/>
          </a:prstGeom>
        </p:spPr>
      </p:pic>
      <p:pic>
        <p:nvPicPr>
          <p:cNvPr id="2" name="7d Mus Piv_Enkel">
            <a:hlinkClick r:id="" action="ppaction://media"/>
            <a:extLst>
              <a:ext uri="{FF2B5EF4-FFF2-40B4-BE49-F238E27FC236}">
                <a16:creationId xmlns:a16="http://schemas.microsoft.com/office/drawing/2014/main" id="{8972AD73-92F6-40A5-A149-7F3BA83A4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11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5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EFA94C9042B41A2CE333C85F49F3C" ma:contentTypeVersion="12" ma:contentTypeDescription="Opret et nyt dokument." ma:contentTypeScope="" ma:versionID="6f02830eff2004b0059b7cf20b5e7733">
  <xsd:schema xmlns:xsd="http://www.w3.org/2001/XMLSchema" xmlns:xs="http://www.w3.org/2001/XMLSchema" xmlns:p="http://schemas.microsoft.com/office/2006/metadata/properties" xmlns:ns2="91c11f37-851b-4718-8c56-358ee30490e9" xmlns:ns3="fee8b672-93f8-4b7b-af72-43ea33f79978" targetNamespace="http://schemas.microsoft.com/office/2006/metadata/properties" ma:root="true" ma:fieldsID="f92db4f8cc7745999e68d25d479bc6f6" ns2:_="" ns3:_="">
    <xsd:import namespace="91c11f37-851b-4718-8c56-358ee30490e9"/>
    <xsd:import namespace="fee8b672-93f8-4b7b-af72-43ea33f799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11f37-851b-4718-8c56-358ee30490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8b672-93f8-4b7b-af72-43ea33f7997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08AA46-D7D0-41BC-8E8A-A8DE7E51CDF5}">
  <ds:schemaRefs>
    <ds:schemaRef ds:uri="91c11f37-851b-4718-8c56-358ee30490e9"/>
    <ds:schemaRef ds:uri="fee8b672-93f8-4b7b-af72-43ea33f799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B6CE2FA-D6B4-420F-8BCC-3935B2FF54B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EF7F916-B0C6-494D-BD64-9E32C1AD06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</Words>
  <Application>Microsoft Office PowerPoint</Application>
  <PresentationFormat>Widescreen</PresentationFormat>
  <Paragraphs>3</Paragraphs>
  <Slides>32</Slides>
  <Notes>1</Notes>
  <HiddenSlides>0</HiddenSlides>
  <MMClips>30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32</vt:i4>
      </vt:variant>
    </vt:vector>
  </HeadingPairs>
  <TitlesOfParts>
    <vt:vector size="37" baseType="lpstr">
      <vt:lpstr>Arial</vt:lpstr>
      <vt:lpstr>Blackadder ITC</vt:lpstr>
      <vt:lpstr>Calibri</vt:lpstr>
      <vt:lpstr>Calibri Light</vt:lpstr>
      <vt:lpstr>Office-tema</vt:lpstr>
      <vt:lpstr>Far Genfærd  og den lille klæbeånd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 Genfærd  og den  lille klæbeånd</dc:title>
  <dc:creator>Mark Bundgaard Hansen</dc:creator>
  <cp:lastModifiedBy>Rasmus Ott</cp:lastModifiedBy>
  <cp:revision>1</cp:revision>
  <dcterms:created xsi:type="dcterms:W3CDTF">2020-09-28T09:25:39Z</dcterms:created>
  <dcterms:modified xsi:type="dcterms:W3CDTF">2021-01-04T12:04:11Z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0x0101003A0EFA94C9042B41A2CE333C85F49F3C</vt:lpwstr>
  </property>
</Properties>
</file>