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0" r:id="rId2"/>
    <p:sldId id="387" r:id="rId3"/>
    <p:sldId id="397" r:id="rId4"/>
    <p:sldId id="407" r:id="rId5"/>
    <p:sldId id="402" r:id="rId6"/>
    <p:sldId id="388" r:id="rId7"/>
    <p:sldId id="389" r:id="rId8"/>
    <p:sldId id="392" r:id="rId9"/>
    <p:sldId id="390" r:id="rId10"/>
    <p:sldId id="395" r:id="rId11"/>
    <p:sldId id="399" r:id="rId12"/>
    <p:sldId id="410" r:id="rId13"/>
    <p:sldId id="391" r:id="rId14"/>
    <p:sldId id="400" r:id="rId15"/>
    <p:sldId id="411" r:id="rId16"/>
    <p:sldId id="401" r:id="rId17"/>
    <p:sldId id="408" r:id="rId18"/>
    <p:sldId id="409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1pPr>
    <a:lvl2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2pPr>
    <a:lvl3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3pPr>
    <a:lvl4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4pPr>
    <a:lvl5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5pPr>
    <a:lvl6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6pPr>
    <a:lvl7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7pPr>
    <a:lvl8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8pPr>
    <a:lvl9pPr marL="0" marR="0" indent="0" algn="l" defTabSz="1828800" rtl="0" fontAlgn="auto" latinLnBrk="0" hangingPunct="0">
      <a:lnSpc>
        <a:spcPts val="18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DR Publik Light"/>
        <a:ea typeface="DR Publik Light"/>
        <a:cs typeface="DR Publik Light"/>
        <a:sym typeface="DR Publik Light"/>
      </a:defRPr>
    </a:lvl9pPr>
  </p:defaultTextStyle>
  <p:extLst>
    <p:ext uri="{EFAFB233-063F-42B5-8137-9DF3F51BA10A}">
      <p15:sldGuideLst xmlns:p15="http://schemas.microsoft.com/office/powerpoint/2012/main">
        <p15:guide id="1" orient="horz" pos="8085" userDrawn="1">
          <p15:clr>
            <a:srgbClr val="A4A3A4"/>
          </p15:clr>
        </p15:guide>
        <p15:guide id="2" pos="17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73"/>
    <a:srgbClr val="FAEB25"/>
    <a:srgbClr val="FF1B24"/>
    <a:srgbClr val="3FA6F2"/>
    <a:srgbClr val="3BB24A"/>
    <a:srgbClr val="603813"/>
    <a:srgbClr val="EFF18B"/>
    <a:srgbClr val="95E179"/>
    <a:srgbClr val="5EAAF0"/>
    <a:srgbClr val="C5C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D3DAA-DE5E-4EE7-BB45-EFDEBFD9C6D1}" v="61" dt="2025-07-09T08:36:47.130"/>
    <p1510:client id="{19076071-6210-4F6C-B9F1-A7CACCFB7948}" v="1" dt="2025-07-10T07:35:52.92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6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solidFill>
                <a:schemeClr val="accent1"/>
              </a:solidFill>
              <a:prstDash val="solid"/>
              <a:round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solidFill>
                <a:schemeClr val="accent1"/>
              </a:solidFill>
              <a:prstDash val="solid"/>
              <a:round/>
            </a:ln>
          </a:insideH>
          <a:insideV>
            <a:ln w="254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FFE6E7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B"/>
          </a:solidFill>
        </a:fill>
      </a:tcStyle>
    </a:wholeTbl>
    <a:band2H>
      <a:tcTxStyle/>
      <a:tcStyle>
        <a:tcBdr/>
        <a:fill>
          <a:solidFill>
            <a:srgbClr val="FFE6E7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EB"/>
          </a:solidFill>
        </a:fill>
      </a:tcStyle>
    </a:wholeTbl>
    <a:band2H>
      <a:tcTxStyle/>
      <a:tcStyle>
        <a:tcBdr/>
        <a:fill>
          <a:solidFill>
            <a:srgbClr val="E6E7F5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CF"/>
          </a:solidFill>
        </a:fill>
      </a:tcStyle>
    </a:wholeTbl>
    <a:band2H>
      <a:tcTxStyle/>
      <a:tcStyle>
        <a:tcBdr/>
        <a:fill>
          <a:solidFill>
            <a:srgbClr val="FFF9E8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R Publik Bold"/>
          <a:ea typeface="DR Publik Bold"/>
          <a:cs typeface="DR Publik Bold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6"/>
    <p:restoredTop sz="94646"/>
  </p:normalViewPr>
  <p:slideViewPr>
    <p:cSldViewPr snapToGrid="0">
      <p:cViewPr varScale="1">
        <p:scale>
          <a:sx n="36" d="100"/>
          <a:sy n="36" d="100"/>
        </p:scale>
        <p:origin x="660" y="116"/>
      </p:cViewPr>
      <p:guideLst>
        <p:guide orient="horz" pos="8085"/>
        <p:guide pos="17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la Prægel Palmskov" userId="59c21cea-80e4-4485-9b9d-a1d5c5d77cf1" providerId="ADAL" clId="{19076071-6210-4F6C-B9F1-A7CACCFB7948}"/>
    <pc:docChg chg="custSel modSld">
      <pc:chgData name="Kamilla Prægel Palmskov" userId="59c21cea-80e4-4485-9b9d-a1d5c5d77cf1" providerId="ADAL" clId="{19076071-6210-4F6C-B9F1-A7CACCFB7948}" dt="2025-07-10T07:35:52.922" v="1"/>
      <pc:docMkLst>
        <pc:docMk/>
      </pc:docMkLst>
      <pc:sldChg chg="addSp delSp modSp mod">
        <pc:chgData name="Kamilla Prægel Palmskov" userId="59c21cea-80e4-4485-9b9d-a1d5c5d77cf1" providerId="ADAL" clId="{19076071-6210-4F6C-B9F1-A7CACCFB7948}" dt="2025-07-10T07:35:52.922" v="1"/>
        <pc:sldMkLst>
          <pc:docMk/>
          <pc:sldMk cId="1018249359" sldId="402"/>
        </pc:sldMkLst>
        <pc:picChg chg="del">
          <ac:chgData name="Kamilla Prægel Palmskov" userId="59c21cea-80e4-4485-9b9d-a1d5c5d77cf1" providerId="ADAL" clId="{19076071-6210-4F6C-B9F1-A7CACCFB7948}" dt="2025-07-10T07:35:52.447" v="0" actId="478"/>
          <ac:picMkLst>
            <pc:docMk/>
            <pc:sldMk cId="1018249359" sldId="402"/>
            <ac:picMk id="2" creationId="{5AD2A665-9D3D-1A4E-02EB-9A7CCE0376B8}"/>
          </ac:picMkLst>
        </pc:picChg>
        <pc:picChg chg="add mod">
          <ac:chgData name="Kamilla Prægel Palmskov" userId="59c21cea-80e4-4485-9b9d-a1d5c5d77cf1" providerId="ADAL" clId="{19076071-6210-4F6C-B9F1-A7CACCFB7948}" dt="2025-07-10T07:35:52.922" v="1"/>
          <ac:picMkLst>
            <pc:docMk/>
            <pc:sldMk cId="1018249359" sldId="402"/>
            <ac:picMk id="4" creationId="{3893E1A6-4280-8BC7-EAC2-47122070D4E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07-09T08:50:3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7901 0 0,'0'0'952'0'0,"5"0"-4569"0"0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>
        <a:latin typeface="+mn-lt"/>
        <a:ea typeface="+mn-ea"/>
        <a:cs typeface="+mn-cs"/>
        <a:sym typeface="DR Publik Regular"/>
      </a:defRPr>
    </a:lvl1pPr>
    <a:lvl2pPr indent="228600" defTabSz="1828800" latinLnBrk="0">
      <a:defRPr>
        <a:latin typeface="+mn-lt"/>
        <a:ea typeface="+mn-ea"/>
        <a:cs typeface="+mn-cs"/>
        <a:sym typeface="DR Publik Regular"/>
      </a:defRPr>
    </a:lvl2pPr>
    <a:lvl3pPr indent="457200" defTabSz="1828800" latinLnBrk="0">
      <a:defRPr>
        <a:latin typeface="+mn-lt"/>
        <a:ea typeface="+mn-ea"/>
        <a:cs typeface="+mn-cs"/>
        <a:sym typeface="DR Publik Regular"/>
      </a:defRPr>
    </a:lvl3pPr>
    <a:lvl4pPr indent="685800" defTabSz="1828800" latinLnBrk="0">
      <a:defRPr>
        <a:latin typeface="+mn-lt"/>
        <a:ea typeface="+mn-ea"/>
        <a:cs typeface="+mn-cs"/>
        <a:sym typeface="DR Publik Regular"/>
      </a:defRPr>
    </a:lvl4pPr>
    <a:lvl5pPr indent="914400" defTabSz="1828800" latinLnBrk="0">
      <a:defRPr>
        <a:latin typeface="+mn-lt"/>
        <a:ea typeface="+mn-ea"/>
        <a:cs typeface="+mn-cs"/>
        <a:sym typeface="DR Publik Regular"/>
      </a:defRPr>
    </a:lvl5pPr>
    <a:lvl6pPr indent="1143000" defTabSz="1828800" latinLnBrk="0">
      <a:defRPr>
        <a:latin typeface="+mn-lt"/>
        <a:ea typeface="+mn-ea"/>
        <a:cs typeface="+mn-cs"/>
        <a:sym typeface="DR Publik Regular"/>
      </a:defRPr>
    </a:lvl6pPr>
    <a:lvl7pPr indent="1371600" defTabSz="1828800" latinLnBrk="0">
      <a:defRPr>
        <a:latin typeface="+mn-lt"/>
        <a:ea typeface="+mn-ea"/>
        <a:cs typeface="+mn-cs"/>
        <a:sym typeface="DR Publik Regular"/>
      </a:defRPr>
    </a:lvl7pPr>
    <a:lvl8pPr indent="1600200" defTabSz="1828800" latinLnBrk="0">
      <a:defRPr>
        <a:latin typeface="+mn-lt"/>
        <a:ea typeface="+mn-ea"/>
        <a:cs typeface="+mn-cs"/>
        <a:sym typeface="DR Publik Regular"/>
      </a:defRPr>
    </a:lvl8pPr>
    <a:lvl9pPr indent="1828800" defTabSz="1828800" latinLnBrk="0">
      <a:defRPr>
        <a:latin typeface="+mn-lt"/>
        <a:ea typeface="+mn-ea"/>
        <a:cs typeface="+mn-cs"/>
        <a:sym typeface="DR Publik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1D057-06F7-3940-57F4-EE9D7B6C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BADFFA1D-45F5-9E5D-A8C7-9654EE042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3066" y="7138977"/>
            <a:ext cx="17114808" cy="4193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87A089-2F9E-2A73-42EC-60E30CDF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53066" y="12920458"/>
            <a:ext cx="1179355" cy="3774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E060B0D8-2D04-D65E-FC1D-855FA4A1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spd="med"/>
  <p:txStyles>
    <p:titleStyle>
      <a:lvl1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" pitchFamily="2" charset="77"/>
          <a:ea typeface="+mj-ea"/>
          <a:cs typeface="DR Publik" pitchFamily="2" charset="77"/>
          <a:sym typeface="DR Publik Light"/>
        </a:defRPr>
      </a:lvl1pPr>
      <a:lvl2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2pPr>
      <a:lvl3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3pPr>
      <a:lvl4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4pPr>
      <a:lvl5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5pPr>
      <a:lvl6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6pPr>
      <a:lvl7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7pPr>
      <a:lvl8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8pPr>
      <a:lvl9pPr marL="0" marR="0" indent="0" algn="l" defTabSz="1828800" rtl="0" latinLnBrk="0">
        <a:lnSpc>
          <a:spcPts val="18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0" baseline="0">
          <a:solidFill>
            <a:srgbClr val="000000"/>
          </a:solidFill>
          <a:uFillTx/>
          <a:latin typeface="DR Publik Light"/>
          <a:ea typeface="DR Publik Light"/>
          <a:cs typeface="DR Publik Light"/>
          <a:sym typeface="DR Publik Light"/>
        </a:defRPr>
      </a:lvl9pPr>
    </p:titleStyle>
    <p:bodyStyle>
      <a:lvl1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0" algn="l" defTabSz="2031949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​"/>
        <a:tabLst/>
        <a:defRPr sz="42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DR Publik Regular"/>
        </a:defRPr>
      </a:lvl9pPr>
    </p:bodyStyle>
    <p:other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1pPr>
      <a:lvl2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2pPr>
      <a:lvl3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3pPr>
      <a:lvl4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4pPr>
      <a:lvl5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5pPr>
      <a:lvl6pPr marL="0" marR="0" indent="22860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6pPr>
      <a:lvl7pPr marL="0" marR="0" indent="2743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7pPr>
      <a:lvl8pPr marL="0" marR="0" indent="3200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8pPr>
      <a:lvl9pPr marL="0" marR="0" indent="3657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all" spc="0" baseline="0">
          <a:solidFill>
            <a:schemeClr val="tx1"/>
          </a:solidFill>
          <a:uFillTx/>
          <a:latin typeface="+mn-lt"/>
          <a:ea typeface="+mn-ea"/>
          <a:cs typeface="+mn-cs"/>
          <a:sym typeface="DR Publik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7_uGU3tcVs?feature=oembed" TargetMode="External"/><Relationship Id="rId6" Type="http://schemas.openxmlformats.org/officeDocument/2006/relationships/image" Target="../media/image45.jp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.png"/><Relationship Id="rId10" Type="http://schemas.openxmlformats.org/officeDocument/2006/relationships/image" Target="../media/image61.png"/><Relationship Id="rId4" Type="http://schemas.openxmlformats.org/officeDocument/2006/relationships/image" Target="../media/image44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6.jpeg"/><Relationship Id="rId7" Type="http://schemas.openxmlformats.org/officeDocument/2006/relationships/image" Target="../media/image60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770" y="10629633"/>
            <a:ext cx="3736544" cy="344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38" y="-762000"/>
            <a:ext cx="3941548" cy="58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194" y="3854450"/>
            <a:ext cx="8125612" cy="600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2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261" y="8051266"/>
            <a:ext cx="4534739" cy="5156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9893" y="6156172"/>
            <a:ext cx="3560218" cy="3955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6575" y="-934073"/>
            <a:ext cx="5459426" cy="514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194" y="1221098"/>
            <a:ext cx="4548252" cy="1809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7268" y="10395041"/>
            <a:ext cx="6588317" cy="2968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02837" y="6379805"/>
            <a:ext cx="6006326" cy="2138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8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0000" y="10629633"/>
            <a:ext cx="3733229" cy="4254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9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236572" y="3734953"/>
            <a:ext cx="6006326" cy="2138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0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36572" y="10474235"/>
            <a:ext cx="5235144" cy="324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50365" y="901700"/>
            <a:ext cx="3452636" cy="5216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77854" y="628650"/>
            <a:ext cx="595459" cy="1000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9949" y="1972608"/>
            <a:ext cx="1960627" cy="153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665303" y="4018114"/>
            <a:ext cx="1042623" cy="152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5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50475" y="6393231"/>
            <a:ext cx="1571626" cy="1055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6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6293" y="8939053"/>
            <a:ext cx="531414" cy="922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578477" y="9396067"/>
            <a:ext cx="1043523" cy="930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09000" y="11156662"/>
            <a:ext cx="714375" cy="722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945612" y="10560425"/>
            <a:ext cx="815623" cy="1192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495683" y="12095118"/>
            <a:ext cx="1082795" cy="968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253535" y="1972608"/>
            <a:ext cx="1048930" cy="1248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416351" y="5036627"/>
            <a:ext cx="903650" cy="1081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3" name="Image" descr="Image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778000" y="6858000"/>
            <a:ext cx="805120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8CFE9DD6-1082-3A97-0419-65173423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830513" y="3996203"/>
            <a:ext cx="14666976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5000" b="1" dirty="0">
                <a:latin typeface="DR Publik Condensed" pitchFamily="50" charset="0"/>
              </a:rPr>
              <a:t>2: Design din mangakarakter</a:t>
            </a:r>
            <a:endParaRPr kumimoji="0" lang="da-DK" sz="15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2E32F584-052C-CD5A-81F8-CF025C63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82642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38C22C21-0B84-17EF-33E6-8006F5B5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290" y="-2193481"/>
            <a:ext cx="5361483" cy="505009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FD484F6-7ED0-6D4A-019C-48EA37AF2D9E}"/>
              </a:ext>
            </a:extLst>
          </p:cNvPr>
          <p:cNvSpPr txBox="1"/>
          <p:nvPr/>
        </p:nvSpPr>
        <p:spPr>
          <a:xfrm>
            <a:off x="10598581" y="3051639"/>
            <a:ext cx="1565954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Tegn Manga med Emma Liv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1CFEA23-983D-1C82-E475-D28E9DB00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9057" y="237695"/>
            <a:ext cx="1305182" cy="993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34FBE667-84CF-86F6-7F26-A7C3DF1C1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Billede 12" descr="Et billede, der indeholder person, Ansigt, smil, efterår&#10;&#10;Indhold genereret af kunstig intelligens kan være forkert.">
            <a:extLst>
              <a:ext uri="{FF2B5EF4-FFF2-40B4-BE49-F238E27FC236}">
                <a16:creationId xmlns:a16="http://schemas.microsoft.com/office/drawing/2014/main" id="{C4E18DDC-E223-523F-058F-B3B1D3EA0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106" y="-1396312"/>
            <a:ext cx="10351947" cy="17169870"/>
          </a:xfrm>
          <a:prstGeom prst="rect">
            <a:avLst/>
          </a:prstGeom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2EA792AA-C39F-E850-5DE3-29EC81DEE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4725" y="9229142"/>
            <a:ext cx="7751764" cy="3083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nlinemedier 7" title="Sådan tegner du Manga.">
            <a:hlinkClick r:id="" action="ppaction://media"/>
            <a:extLst>
              <a:ext uri="{FF2B5EF4-FFF2-40B4-BE49-F238E27FC236}">
                <a16:creationId xmlns:a16="http://schemas.microsoft.com/office/drawing/2014/main" id="{A7F0BC07-57B1-3EEE-5433-B7FCE500BD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0598581" y="5287785"/>
            <a:ext cx="12763443" cy="721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96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195D90F-9AC3-5CA1-3C72-641D6EDD146B}"/>
              </a:ext>
            </a:extLst>
          </p:cNvPr>
          <p:cNvSpPr txBox="1"/>
          <p:nvPr/>
        </p:nvSpPr>
        <p:spPr>
          <a:xfrm>
            <a:off x="2100649" y="735145"/>
            <a:ext cx="15613044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Design din</a:t>
            </a:r>
            <a:r>
              <a:rPr lang="da-DK" sz="8800" b="1" dirty="0">
                <a:latin typeface="DR Publik Condensed" pitchFamily="50" charset="0"/>
              </a:rPr>
              <a:t> mangakarakter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E87A0C2-7652-58E8-5CF5-33EB6C14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8966">
            <a:off x="7941577" y="3921218"/>
            <a:ext cx="5146893" cy="722989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817A2F78-F2F3-6A4C-5A42-0ADA5255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845">
            <a:off x="1833268" y="4349957"/>
            <a:ext cx="5795231" cy="8108401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9AEC89CE-DE53-4D21-DDD5-84DF6CCA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123">
            <a:off x="12849946" y="6695377"/>
            <a:ext cx="4486901" cy="631595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28D53F8-0F46-07BB-845C-840068E0F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7628" y="5779008"/>
            <a:ext cx="4429743" cy="6249272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A4DF77F-98C0-120D-33E5-2E676ACD8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559578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131E561-5343-B4A7-8020-2B6BB124D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3361854" y="3447010"/>
            <a:ext cx="15572232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3: Skab en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r>
              <a:rPr lang="da-DK" sz="15000" b="1" dirty="0">
                <a:latin typeface="DR Publik Condensed" pitchFamily="50" charset="0"/>
              </a:rPr>
              <a:t>-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scene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808DC1D-A625-137B-5378-069509D8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66E67F7-A043-2C69-D53C-8B9C6097B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417" y="4386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64B719A-C8A0-DDB3-6AA5-05083243E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8855" y="901481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305DA00-D74E-4856-0580-4E921F5FD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8114" y="2881538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7EED40E-1F77-BA21-AE79-2EC83BF39F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246" y="9361623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66907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2044311" y="316004"/>
            <a:ext cx="19791561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da-DK" sz="8800" b="1" dirty="0">
                <a:latin typeface="DR Publik Condensed" pitchFamily="50" charset="0"/>
              </a:rPr>
              <a:t>Inspiration: Kampstribe fra One </a:t>
            </a:r>
            <a:r>
              <a:rPr lang="da-DK" sz="8800" b="1" dirty="0" err="1">
                <a:latin typeface="DR Publik Condensed" pitchFamily="50" charset="0"/>
              </a:rPr>
              <a:t>Piece</a:t>
            </a:r>
            <a:endParaRPr kumimoji="0" lang="da-DK" sz="8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Condensed" pitchFamily="50" charset="0"/>
              <a:sym typeface="DR Publik Light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2B69316-1BE5-7831-53B8-0F7DBDD41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82" y="2545492"/>
            <a:ext cx="6741598" cy="1036583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EB1DF1E-0964-3389-DA8D-FCCEA299E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14" y="2545492"/>
            <a:ext cx="6741598" cy="10365836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366695A7-A660-8F35-B227-304C39558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l: venstre 6">
            <a:extLst>
              <a:ext uri="{FF2B5EF4-FFF2-40B4-BE49-F238E27FC236}">
                <a16:creationId xmlns:a16="http://schemas.microsoft.com/office/drawing/2014/main" id="{4AF69C59-F612-7D7C-6EF0-DCA0A37A2275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7D9AB03-0FA6-AC5A-9DB9-0EDAA5C5443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F5C75488-8CE0-1431-BE0D-C9D24CD8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61376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6F27074A-F0D5-9473-51C9-BF4CA32FD0CC}"/>
              </a:ext>
            </a:extLst>
          </p:cNvPr>
          <p:cNvSpPr txBox="1"/>
          <p:nvPr/>
        </p:nvSpPr>
        <p:spPr>
          <a:xfrm>
            <a:off x="5239265" y="311623"/>
            <a:ext cx="18974077" cy="23225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Skab en </a:t>
            </a:r>
            <a:r>
              <a:rPr kumimoji="0" lang="da-DK" sz="8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kampmanga</a:t>
            </a:r>
            <a:r>
              <a:rPr kumimoji="0" lang="da-DK" sz="8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-scene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1050433-AE47-CF39-3324-C5F146EE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56" y="3249827"/>
            <a:ext cx="9662161" cy="9875017"/>
          </a:xfrm>
          <a:prstGeom prst="rect">
            <a:avLst/>
          </a:prstGeom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379B79B1-1D00-ACC3-CD4D-42E6B2034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30AC239-E6E9-2E62-DCFC-D8FD4A467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591" y="4295006"/>
            <a:ext cx="7735856" cy="7286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A1CE6A1-FF9A-4C13-77B5-C8193599F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443" y="6304660"/>
            <a:ext cx="6254244" cy="6165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1279AC70-90AE-6699-1D56-5F8BF1BAA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62041">
            <a:off x="1738644" y="7371399"/>
            <a:ext cx="822337" cy="78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55BEA3EF-853F-F8BC-F59A-642D57190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4930" y="9310051"/>
            <a:ext cx="1047793" cy="703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10C70F7-B216-26D2-D644-A176B651E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3240" y="4705191"/>
            <a:ext cx="695083" cy="1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E937A4E-4876-D69E-1E75-EB39E5F898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30430" y="1880679"/>
            <a:ext cx="993089" cy="7632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0423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1A197311-7012-37FA-C00D-BAC46478D6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106722"/>
            <a:ext cx="24625483" cy="1388873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8EEF4E5E-DEB9-FE36-4FEF-5D4215D52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1" y="1025657"/>
            <a:ext cx="16817024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FE931B-3295-B87D-6949-A85AB9943B9A}"/>
              </a:ext>
            </a:extLst>
          </p:cNvPr>
          <p:cNvSpPr txBox="1"/>
          <p:nvPr/>
        </p:nvSpPr>
        <p:spPr>
          <a:xfrm>
            <a:off x="2660535" y="3349347"/>
            <a:ext cx="14527727" cy="7017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4: Design </a:t>
            </a:r>
          </a:p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din egen kampbandana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88867FB4-26D4-A04F-5D45-51964192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605A911-9C88-C472-3A20-74A988864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090" y="497823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F348092-51CD-D94B-C2E9-198B3C2E7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237" y="286776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054BA146-1F93-0FEC-3AC3-31585CB99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8262" y="4772839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5437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1E0D6F18-C9BC-44B6-16AF-969AE32F9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34751"/>
            <a:ext cx="24613126" cy="13850751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7A050DB-8C28-F8AE-113F-CA4DD190F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018" y="-864973"/>
            <a:ext cx="5480562" cy="6245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0F583E-333A-6367-2818-597FB8459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54726">
            <a:off x="908484" y="2839580"/>
            <a:ext cx="1075681" cy="961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21550A0-C230-C00A-2B67-E33BD561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344" y="5380621"/>
            <a:ext cx="1418288" cy="1079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64C4C3AC-C0E7-DF8B-07B6-1E25BCAA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22E9548-834D-2B3A-7534-AAE24AC86BA5}"/>
              </a:ext>
            </a:extLst>
          </p:cNvPr>
          <p:cNvSpPr/>
          <p:nvPr/>
        </p:nvSpPr>
        <p:spPr>
          <a:xfrm>
            <a:off x="4333101" y="3682314"/>
            <a:ext cx="15697202" cy="8217244"/>
          </a:xfrm>
          <a:prstGeom prst="rect">
            <a:avLst/>
          </a:prstGeom>
          <a:solidFill>
            <a:srgbClr val="FFAA73"/>
          </a:solidFill>
          <a:ln w="254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5D912AA-7540-6089-6145-13886C9BE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663" y="3888398"/>
            <a:ext cx="15224673" cy="7792197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3CAC6B75-474F-BC97-8077-F325740B1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29171" y="6747376"/>
            <a:ext cx="5918624" cy="5453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62A8DA0-CA68-E187-71F8-77E8FEDEA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187" y="704212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D0D3A27-FB6E-5AF0-2781-6C473252C4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5632" y="8504331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0DEF3317-5640-F7F8-8865-0B3DBB9D00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24864" y="1794612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853953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E7408161-2439-E6A3-A7B5-74E8CAC82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0"/>
            <a:ext cx="24588413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AB5E02C6-2F7C-300D-7B55-877E3CB4DB9D}"/>
              </a:ext>
            </a:extLst>
          </p:cNvPr>
          <p:cNvSpPr txBox="1"/>
          <p:nvPr/>
        </p:nvSpPr>
        <p:spPr>
          <a:xfrm>
            <a:off x="2079826" y="881061"/>
            <a:ext cx="23535958" cy="2708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Ekstra aktivitet: </a:t>
            </a:r>
          </a:p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8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Luffys</a:t>
            </a:r>
            <a:r>
              <a:rPr kumimoji="0" lang="da-DK" sz="8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R Publik Condensed" pitchFamily="50" charset="0"/>
                <a:sym typeface="DR Publik Light"/>
              </a:rPr>
              <a:t> forlængede arme</a:t>
            </a:r>
          </a:p>
        </p:txBody>
      </p:sp>
      <p:pic>
        <p:nvPicPr>
          <p:cNvPr id="6" name="Billede 5" descr="Et billede, der indeholder blå/nedtrykt, mur, jeans, indendørs&#10;&#10;Indhold genereret af kunstig intelligens kan være forkert.">
            <a:extLst>
              <a:ext uri="{FF2B5EF4-FFF2-40B4-BE49-F238E27FC236}">
                <a16:creationId xmlns:a16="http://schemas.microsoft.com/office/drawing/2014/main" id="{BAC03B78-4852-31C4-B8B7-D7AFC4586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1829" y="5207375"/>
            <a:ext cx="8830192" cy="6622644"/>
          </a:xfrm>
          <a:prstGeom prst="rect">
            <a:avLst/>
          </a:prstGeom>
        </p:spPr>
      </p:pic>
      <p:pic>
        <p:nvPicPr>
          <p:cNvPr id="9" name="Billede 8" descr="Et billede, der indeholder lys, legetøj, blå/nedtrykt, jord&#10;&#10;Indhold genereret af kunstig intelligens kan være forkert.">
            <a:extLst>
              <a:ext uri="{FF2B5EF4-FFF2-40B4-BE49-F238E27FC236}">
                <a16:creationId xmlns:a16="http://schemas.microsoft.com/office/drawing/2014/main" id="{C2E169A0-47E7-8A23-D8FE-04FB0D1A5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04" y="4102443"/>
            <a:ext cx="6142946" cy="8831349"/>
          </a:xfrm>
          <a:prstGeom prst="rect">
            <a:avLst/>
          </a:prstGeom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C636564-F6AF-DEB2-0277-7C830145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926DC7B-B919-B912-5B32-AE4283E94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1825" y="6858000"/>
            <a:ext cx="5361483" cy="5050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239846A-5ADD-69B9-60E2-E0EAC356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2379" y="9331989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DB78684-06B5-A941-4837-CBE68A1BF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453" y="1799347"/>
            <a:ext cx="476256" cy="481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1463C1-4FCE-5F15-705A-0C25670DB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55440" y="4211476"/>
            <a:ext cx="354103" cy="615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3259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124891" y="4940197"/>
            <a:ext cx="18274938" cy="44569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18000"/>
              </a:lnSpc>
            </a:pPr>
            <a:r>
              <a:rPr lang="da-DK" sz="18000" b="1" dirty="0">
                <a:latin typeface="DR Publik Condensed SemiBold" pitchFamily="2" charset="77"/>
              </a:rPr>
              <a:t>Mangakampsport</a:t>
            </a:r>
          </a:p>
          <a:p>
            <a:r>
              <a:rPr lang="da-DK" sz="9600" b="1" dirty="0">
                <a:latin typeface="DR Publik Condensed SemiBold" pitchFamily="2" charset="77"/>
              </a:rPr>
              <a:t>For mellemtrin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1DEE236-392A-0808-66C9-51DA3563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DD68AB7-B669-D6B9-F96A-36A03BF5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0351" y="2753643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833276AF-9DA4-C5F0-1820-325AB6CF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8403" y="2031884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9A86AD1-2586-297E-47DA-CB61F553F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1422" y="10683538"/>
            <a:ext cx="1307085" cy="102112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14:cNvPr>
              <p14:cNvContentPartPr/>
              <p14:nvPr/>
            </p14:nvContentPartPr>
            <p14:xfrm>
              <a:off x="-418533" y="5815333"/>
              <a:ext cx="252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BE5123EB-D648-2106-D242-026173FEF2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424653" y="5809213"/>
                <a:ext cx="147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50236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A5DCC03-0D71-13C7-3CF4-9878EB666497}"/>
              </a:ext>
            </a:extLst>
          </p:cNvPr>
          <p:cNvSpPr txBox="1"/>
          <p:nvPr/>
        </p:nvSpPr>
        <p:spPr>
          <a:xfrm>
            <a:off x="2090057" y="2005354"/>
            <a:ext cx="20137701" cy="9017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4000" b="1" dirty="0">
                <a:latin typeface="DR Publik Condensed SemiBold" pitchFamily="2" charset="77"/>
              </a:rPr>
              <a:t>Program</a:t>
            </a:r>
            <a:br>
              <a:rPr lang="da-DK" sz="12000" b="1" dirty="0">
                <a:latin typeface="DR Publik Condensed SemiBold" pitchFamily="2" charset="77"/>
              </a:rPr>
            </a:br>
            <a:endParaRPr lang="da-DK" sz="8800" b="1" dirty="0">
              <a:latin typeface="DR Publik Condensed SemiBold" pitchFamily="2" charset="77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1: Introduktion til </a:t>
            </a:r>
            <a:r>
              <a:rPr lang="da-DK" sz="8800" dirty="0" err="1">
                <a:latin typeface="+mj-lt"/>
              </a:rPr>
              <a:t>kampmanga</a:t>
            </a:r>
            <a:endParaRPr lang="da-DK" sz="88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2: Design din mangakarakter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3: Skab en </a:t>
            </a:r>
            <a:r>
              <a:rPr lang="da-DK" sz="8800" dirty="0" err="1">
                <a:latin typeface="+mj-lt"/>
              </a:rPr>
              <a:t>kampmanga</a:t>
            </a:r>
            <a:r>
              <a:rPr lang="da-DK" sz="8800" dirty="0">
                <a:latin typeface="+mj-lt"/>
              </a:rPr>
              <a:t>-scene</a:t>
            </a:r>
          </a:p>
          <a:p>
            <a:pPr>
              <a:lnSpc>
                <a:spcPct val="100000"/>
              </a:lnSpc>
            </a:pPr>
            <a:r>
              <a:rPr lang="da-DK" sz="8800" dirty="0">
                <a:latin typeface="+mj-lt"/>
              </a:rPr>
              <a:t>4: Design din egen kampbandana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22C7E16-E160-2C5B-75E1-89BCCEBB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8359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B3FB1C8E-FA8C-A015-5428-9DA393880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1" y="-106723"/>
            <a:ext cx="24576056" cy="1400807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A7D0353D-EB92-8E5C-01AB-4B5906C1D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40" y="1025657"/>
            <a:ext cx="16501956" cy="13888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DD10C80-0361-7FE0-02B8-86777443808F}"/>
              </a:ext>
            </a:extLst>
          </p:cNvPr>
          <p:cNvSpPr txBox="1"/>
          <p:nvPr/>
        </p:nvSpPr>
        <p:spPr>
          <a:xfrm>
            <a:off x="2600783" y="4205189"/>
            <a:ext cx="15384744" cy="47089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5000" b="1" dirty="0">
                <a:latin typeface="DR Publik Condensed" pitchFamily="50" charset="0"/>
              </a:rPr>
              <a:t>1: Introduktion </a:t>
            </a:r>
            <a:br>
              <a:rPr lang="da-DK" sz="15000" b="1" dirty="0">
                <a:latin typeface="DR Publik Condensed" pitchFamily="50" charset="0"/>
              </a:rPr>
            </a:br>
            <a:r>
              <a:rPr lang="da-DK" sz="15000" b="1" dirty="0">
                <a:latin typeface="DR Publik Condensed" pitchFamily="50" charset="0"/>
              </a:rPr>
              <a:t>til </a:t>
            </a:r>
            <a:r>
              <a:rPr lang="da-DK" sz="15000" b="1" dirty="0" err="1">
                <a:latin typeface="DR Publik Condensed" pitchFamily="50" charset="0"/>
              </a:rPr>
              <a:t>kampmanga</a:t>
            </a:r>
            <a:endParaRPr lang="da-DK" sz="15000" b="1" dirty="0">
              <a:latin typeface="DR Publik Condensed" pitchFamily="50" charset="0"/>
            </a:endParaRP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860A5D3-48E3-AEF9-3F4E-8ABEF733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1E8E439-D918-0023-0B95-97F72D0A1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404" y="9955891"/>
            <a:ext cx="1353225" cy="721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E6FEA02-5E36-2638-0AFB-1B2C1B23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7655" y="1859095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00D4AF4-C1F9-5C3B-108E-905A09CA0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5494" y="8793008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518F4D6-F277-B1C9-B496-856476139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4769" y="4205189"/>
            <a:ext cx="396940" cy="6667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8877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92AD6D55-22E3-887C-7240-FF711B9D1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95636" y="-131436"/>
            <a:ext cx="24723797" cy="13971004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08D09E4-114E-3284-16E4-9D86B028C165}"/>
              </a:ext>
            </a:extLst>
          </p:cNvPr>
          <p:cNvSpPr txBox="1"/>
          <p:nvPr/>
        </p:nvSpPr>
        <p:spPr>
          <a:xfrm>
            <a:off x="1966875" y="1580954"/>
            <a:ext cx="19815167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8800" b="1" dirty="0" err="1">
                <a:latin typeface="DR Publik Condensed" pitchFamily="50" charset="0"/>
              </a:rPr>
              <a:t>Explainer</a:t>
            </a:r>
            <a:r>
              <a:rPr lang="da-DK" sz="8800" b="1" dirty="0">
                <a:latin typeface="DR Publik Condensed" pitchFamily="50" charset="0"/>
              </a:rPr>
              <a:t> med Jonas fra </a:t>
            </a:r>
            <a:r>
              <a:rPr lang="da-DK" sz="8800" b="1" dirty="0" err="1">
                <a:latin typeface="DR Publik Condensed" pitchFamily="50" charset="0"/>
              </a:rPr>
              <a:t>Ultra</a:t>
            </a:r>
            <a:r>
              <a:rPr lang="da-DK" sz="8800" b="1" dirty="0">
                <a:latin typeface="DR Publik Condensed" pitchFamily="50" charset="0"/>
              </a:rPr>
              <a:t> Nyt 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226D800-B708-553D-8DA2-219DF33A4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79033982-1A5E-91D5-724E-B011E7148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176" y="3729560"/>
            <a:ext cx="6151784" cy="9195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96AC0471-051B-54FF-787E-64DAC39E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38428" y="-815787"/>
            <a:ext cx="4206321" cy="4793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74F7AC6-01E8-ADF2-CF98-2419E584A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8649" y="7583861"/>
            <a:ext cx="695678" cy="620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48C7EAE1-9AC8-51F4-D80E-0554D03C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531" y="10958904"/>
            <a:ext cx="1307085" cy="102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4BAB3E22-BA99-1639-BDA0-7EAE6B12CB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2925" y="1247580"/>
            <a:ext cx="396940" cy="666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lede 3" descr="Et billede, der indeholder illustration/afbildning, Animeret tegnefilm, clipart, anime&#10;&#10;Indhold genereret af kunstig intelligens kan være forkert.">
            <a:extLst>
              <a:ext uri="{FF2B5EF4-FFF2-40B4-BE49-F238E27FC236}">
                <a16:creationId xmlns:a16="http://schemas.microsoft.com/office/drawing/2014/main" id="{3893E1A6-4280-8BC7-EAC2-47122070D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409" y="3711855"/>
            <a:ext cx="15740933" cy="88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4935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0200EC21-93B9-086B-8E9C-679D8151D3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1211" y="-123568"/>
            <a:ext cx="24495211" cy="13839568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91C6917-06D9-E828-7F0F-D34823B26270}"/>
              </a:ext>
            </a:extLst>
          </p:cNvPr>
          <p:cNvSpPr txBox="1"/>
          <p:nvPr/>
        </p:nvSpPr>
        <p:spPr>
          <a:xfrm>
            <a:off x="2088291" y="3418500"/>
            <a:ext cx="18702277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Kampfokuseret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handling 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driver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Hovedperson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med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potentiale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stærkere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historien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power-ups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Nye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evner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udvikling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træning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Fjender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bliver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Rivaler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ender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allierede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Venskaber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dannes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gennem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endParaRPr lang="en-US" sz="4000" dirty="0">
              <a:latin typeface="DR Publik" panose="00000500000000000000" pitchFamily="50" charset="0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Dramatiske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kampe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Overdrevne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 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følelsesladede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opgør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Styrkesystem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Klare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niveauer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eller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rangsystemer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Temaer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som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venskab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og mod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Det 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ikke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kun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styrke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, der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vinder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  <a:endParaRPr lang="en-US" sz="4000" dirty="0">
              <a:latin typeface="DR Publik" panose="00000500000000000000" pitchFamily="50" charset="0"/>
            </a:endParaRP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3D22475-6D76-5191-DEB0-6471803C0053}"/>
              </a:ext>
            </a:extLst>
          </p:cNvPr>
          <p:cNvSpPr txBox="1"/>
          <p:nvPr/>
        </p:nvSpPr>
        <p:spPr>
          <a:xfrm>
            <a:off x="2088291" y="545776"/>
            <a:ext cx="16345149" cy="20697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8800" b="1" dirty="0" err="1">
                <a:latin typeface="DR Publik Condensed" pitchFamily="50" charset="0"/>
              </a:rPr>
              <a:t>Kendetegn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ved</a:t>
            </a:r>
            <a:r>
              <a:rPr lang="en-US" sz="8800" b="1" dirty="0">
                <a:latin typeface="DR Publik Condensed" pitchFamily="50" charset="0"/>
              </a:rPr>
              <a:t> </a:t>
            </a:r>
            <a:r>
              <a:rPr lang="en-US" sz="8800" b="1" dirty="0" err="1">
                <a:latin typeface="DR Publik Condensed" pitchFamily="50" charset="0"/>
              </a:rPr>
              <a:t>kampmanga</a:t>
            </a:r>
            <a:endParaRPr lang="da-DK" sz="8800" dirty="0">
              <a:latin typeface="DR Publik Condensed" pitchFamily="50" charset="0"/>
            </a:endParaRP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3A21B660-EE5F-03BC-A0E5-0775D4BF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3FA05CC0-C216-58BD-56F5-894A7E726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638" y="1820594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2B88915A-9076-EE5A-43AF-9346EB788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158" y="10297500"/>
            <a:ext cx="1174819" cy="8833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61D409EB-E13B-8C37-F2C9-9079EC133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6010" y="3973774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3079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D64BA69F-60FC-B9FF-5623-A7F34119F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65554" y="-123698"/>
            <a:ext cx="24730786" cy="14148617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AEE7000-7E2E-14C0-7D8B-9DA058883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F4FC769-FA4E-3F21-7B98-74FB39DD217A}"/>
              </a:ext>
            </a:extLst>
          </p:cNvPr>
          <p:cNvSpPr txBox="1"/>
          <p:nvPr/>
        </p:nvSpPr>
        <p:spPr>
          <a:xfrm>
            <a:off x="2039528" y="2135374"/>
            <a:ext cx="8371332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800" b="1" dirty="0">
                <a:solidFill>
                  <a:schemeClr val="tx1"/>
                </a:solidFill>
                <a:latin typeface="DR Publik Condensed" pitchFamily="50" charset="0"/>
              </a:rPr>
              <a:t>One Piece</a:t>
            </a:r>
          </a:p>
          <a:p>
            <a:pPr>
              <a:lnSpc>
                <a:spcPct val="100000"/>
              </a:lnSpc>
            </a:pPr>
            <a:br>
              <a:rPr lang="en-US" sz="4000" b="1" dirty="0">
                <a:solidFill>
                  <a:schemeClr val="tx1"/>
                </a:solidFill>
                <a:ea typeface="+mj-lt"/>
                <a:cs typeface="+mj-lt"/>
              </a:rPr>
            </a:b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Japansk manga- og anime-serie skabt af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</a:rPr>
              <a:t>Eiichiro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</a:rPr>
              <a:t> Oda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  <a:t>.</a:t>
            </a: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b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</a:rPr>
            </a:b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Hovedpersonen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er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Monkey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 D.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Luffy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en ung dreng der drømmer om at blive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"Piraternes Konge"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. </a:t>
            </a:r>
          </a:p>
          <a:p>
            <a:pPr>
              <a:lnSpc>
                <a:spcPct val="100000"/>
              </a:lnSpc>
            </a:pPr>
            <a:endParaRPr lang="da-DK" sz="4000" dirty="0">
              <a:solidFill>
                <a:schemeClr val="tx1"/>
              </a:solidFill>
              <a:latin typeface="DR Publik" panose="00000500000000000000" pitchFamily="50" charset="0"/>
              <a:ea typeface="+mj-lt"/>
              <a:cs typeface="+mj-lt"/>
            </a:endParaRPr>
          </a:p>
          <a:p>
            <a:pPr>
              <a:lnSpc>
                <a:spcPct val="100000"/>
              </a:lnSpc>
            </a:pP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For at opnå det, må han finde den legendariske skat </a:t>
            </a:r>
            <a:r>
              <a:rPr lang="da-DK" sz="4000" b="1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One </a:t>
            </a:r>
            <a:r>
              <a:rPr lang="da-DK" sz="4000" b="1" dirty="0" err="1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Piece</a:t>
            </a:r>
            <a:r>
              <a:rPr lang="da-DK" sz="4000" dirty="0">
                <a:solidFill>
                  <a:schemeClr val="tx1"/>
                </a:solidFill>
                <a:latin typeface="DR Publik" panose="00000500000000000000" pitchFamily="50" charset="0"/>
                <a:ea typeface="+mj-lt"/>
                <a:cs typeface="+mj-lt"/>
              </a:rPr>
              <a:t>, som den tidligere Piraternes Konge, efterlod et ukendt sted i verden.</a:t>
            </a:r>
            <a:endParaRPr lang="da-DK" sz="4000" dirty="0">
              <a:solidFill>
                <a:schemeClr val="tx1"/>
              </a:solidFill>
              <a:latin typeface="DR Publik" panose="00000500000000000000" pitchFamily="50" charset="0"/>
            </a:endParaRPr>
          </a:p>
        </p:txBody>
      </p:sp>
      <p:pic>
        <p:nvPicPr>
          <p:cNvPr id="8" name="Billede 7" descr="Et billede, der indeholder skitse, tegning, Ansigt, illustration/afbildning&#10;&#10;Indhold genereret af kunstig intelligens kan være forkert.">
            <a:extLst>
              <a:ext uri="{FF2B5EF4-FFF2-40B4-BE49-F238E27FC236}">
                <a16:creationId xmlns:a16="http://schemas.microsoft.com/office/drawing/2014/main" id="{1B229426-03F2-6D0B-DFF1-2B22A77E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558" y="1149050"/>
            <a:ext cx="7081875" cy="11705578"/>
          </a:xfrm>
          <a:prstGeom prst="rect">
            <a:avLst/>
          </a:prstGeom>
        </p:spPr>
      </p:pic>
      <p:sp>
        <p:nvSpPr>
          <p:cNvPr id="3" name="Pil: venstre 2">
            <a:extLst>
              <a:ext uri="{FF2B5EF4-FFF2-40B4-BE49-F238E27FC236}">
                <a16:creationId xmlns:a16="http://schemas.microsoft.com/office/drawing/2014/main" id="{D381224A-08A1-FB7D-B7C8-972138C0C1B1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8E26679-C046-F458-9F6A-A66C4B014A8B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C23B901-6C6C-F7E5-91CC-8FC2A901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CB95559-08D2-28F6-E18F-454178690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368" y="1384863"/>
            <a:ext cx="1174819" cy="883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17759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85E02B1-6579-422C-54FC-52D4A6CD2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7322" y="-21292"/>
            <a:ext cx="24625483" cy="13922643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837C8F5-6D3D-A9B2-5BE5-D6C16B7C4875}"/>
              </a:ext>
            </a:extLst>
          </p:cNvPr>
          <p:cNvSpPr txBox="1"/>
          <p:nvPr/>
        </p:nvSpPr>
        <p:spPr>
          <a:xfrm>
            <a:off x="2032175" y="3724019"/>
            <a:ext cx="7163665" cy="65556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Luffy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latin typeface="+mj-lt"/>
              </a:rPr>
              <a:t>Gumgumfrugt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giver ham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evnen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 at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strække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krop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gummi 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 men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sinker i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vand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</a:t>
            </a:r>
            <a:endParaRPr lang="da-DK" sz="6000" dirty="0">
              <a:latin typeface="+mj-lt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57A07D3E-AC72-D1DB-9536-CDD326EB2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072" y="1149051"/>
            <a:ext cx="8084267" cy="1170557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48DCDB9E-F8DB-7962-797F-4098CD5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9795C70-F2EF-AD11-CACC-71F70C1B3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3200" y="3841889"/>
            <a:ext cx="6806868" cy="699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l: venstre 10">
            <a:extLst>
              <a:ext uri="{FF2B5EF4-FFF2-40B4-BE49-F238E27FC236}">
                <a16:creationId xmlns:a16="http://schemas.microsoft.com/office/drawing/2014/main" id="{358CD631-07F2-CDC1-E994-4AC78825E41C}"/>
              </a:ext>
            </a:extLst>
          </p:cNvPr>
          <p:cNvSpPr/>
          <p:nvPr/>
        </p:nvSpPr>
        <p:spPr>
          <a:xfrm>
            <a:off x="19435664" y="7173324"/>
            <a:ext cx="1022017" cy="842731"/>
          </a:xfrm>
          <a:prstGeom prst="leftArrow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0747EA-B430-8982-E2BB-1DCABA00C813}"/>
              </a:ext>
            </a:extLst>
          </p:cNvPr>
          <p:cNvSpPr txBox="1"/>
          <p:nvPr/>
        </p:nvSpPr>
        <p:spPr>
          <a:xfrm>
            <a:off x="19116509" y="5286366"/>
            <a:ext cx="564407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b="1" dirty="0"/>
              <a:t>Læs fra højre mod venstre </a:t>
            </a:r>
            <a:endParaRPr kumimoji="0" lang="da-DK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15231518-7B82-74B0-10D9-7E63E3B17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38" y="1367472"/>
            <a:ext cx="543679" cy="794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D1087E8B-3C09-E221-23D4-9A5B088CC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01" y="1951272"/>
            <a:ext cx="781274" cy="4223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36142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A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C562C85-0921-5CB1-BCA8-BC07D4389E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8E6DC"/>
          </a:solidFill>
          <a:ln w="12700">
            <a:miter lim="400000"/>
          </a:ln>
        </p:spPr>
        <p:txBody>
          <a:bodyPr tIns="91439" bIns="91439" anchor="ctr"/>
          <a:lstStyle/>
          <a:p>
            <a:pPr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B70AE94-3BF6-7941-97DB-1B8DCC7BE237}"/>
              </a:ext>
            </a:extLst>
          </p:cNvPr>
          <p:cNvSpPr txBox="1"/>
          <p:nvPr/>
        </p:nvSpPr>
        <p:spPr>
          <a:xfrm>
            <a:off x="2188258" y="2175043"/>
            <a:ext cx="7894855" cy="13388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Stærk</a:t>
            </a: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vilje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Giver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aldrig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op,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selv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når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alt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virker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håbløst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Frihedsønske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Drømmer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om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blive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Piratkonge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og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sejle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frit.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>
                <a:latin typeface="DR Publik" panose="00000500000000000000" pitchFamily="50" charset="0"/>
                <a:ea typeface="+mn-lt"/>
                <a:cs typeface="+mn-lt"/>
              </a:rPr>
              <a:t>Loyal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Beskytter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sine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venner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enhver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pris.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Impulsiv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Handler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ofte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han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tænker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  <a:ea typeface="+mn-lt"/>
                <a:cs typeface="+mn-lt"/>
              </a:rPr>
              <a:t>Ledertype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Får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folk til at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følge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 ham – </a:t>
            </a:r>
            <a:r>
              <a:rPr lang="en-US" sz="4000" dirty="0" err="1">
                <a:latin typeface="DR Publik" panose="00000500000000000000" pitchFamily="50" charset="0"/>
                <a:ea typeface="+mn-lt"/>
                <a:cs typeface="+mn-lt"/>
              </a:rPr>
              <a:t>frivilligt</a:t>
            </a:r>
            <a:r>
              <a:rPr lang="en-US" sz="4000" dirty="0">
                <a:latin typeface="DR Publik" panose="00000500000000000000" pitchFamily="50" charset="0"/>
                <a:ea typeface="+mn-lt"/>
                <a:cs typeface="+mn-lt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DR Publik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4000" b="1" dirty="0" err="1">
                <a:latin typeface="DR Publik" panose="00000500000000000000" pitchFamily="50" charset="0"/>
              </a:rPr>
              <a:t>Gummipistol</a:t>
            </a:r>
            <a:r>
              <a:rPr lang="en-US" sz="4000" dirty="0">
                <a:latin typeface="DR Publik" panose="00000500000000000000" pitchFamily="50" charset="0"/>
              </a:rPr>
              <a:t> – Hans </a:t>
            </a:r>
            <a:r>
              <a:rPr lang="en-US" sz="4000" dirty="0" err="1">
                <a:latin typeface="DR Publik" panose="00000500000000000000" pitchFamily="50" charset="0"/>
              </a:rPr>
              <a:t>mest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brugte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evne</a:t>
            </a:r>
            <a:r>
              <a:rPr lang="en-US" sz="4000" dirty="0">
                <a:latin typeface="DR Publik" panose="00000500000000000000" pitchFamily="50" charset="0"/>
              </a:rPr>
              <a:t>, </a:t>
            </a:r>
            <a:r>
              <a:rPr lang="en-US" sz="4000" dirty="0" err="1">
                <a:latin typeface="DR Publik" panose="00000500000000000000" pitchFamily="50" charset="0"/>
              </a:rPr>
              <a:t>hvor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han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bruger</a:t>
            </a:r>
            <a:r>
              <a:rPr lang="en-US" sz="4000" dirty="0">
                <a:latin typeface="DR Publik" panose="00000500000000000000" pitchFamily="50" charset="0"/>
              </a:rPr>
              <a:t> sin arm </a:t>
            </a:r>
            <a:r>
              <a:rPr lang="en-US" sz="4000" dirty="0" err="1">
                <a:latin typeface="DR Publik" panose="00000500000000000000" pitchFamily="50" charset="0"/>
              </a:rPr>
              <a:t>som</a:t>
            </a:r>
            <a:r>
              <a:rPr lang="en-US" sz="4000" dirty="0">
                <a:latin typeface="DR Publik" panose="00000500000000000000" pitchFamily="50" charset="0"/>
              </a:rPr>
              <a:t> </a:t>
            </a:r>
            <a:r>
              <a:rPr lang="en-US" sz="4000" dirty="0" err="1">
                <a:latin typeface="DR Publik" panose="00000500000000000000" pitchFamily="50" charset="0"/>
              </a:rPr>
              <a:t>en</a:t>
            </a:r>
            <a:r>
              <a:rPr lang="en-US" sz="4000" dirty="0">
                <a:latin typeface="DR Publik" panose="00000500000000000000" pitchFamily="50" charset="0"/>
              </a:rPr>
              <a:t> pistol</a:t>
            </a:r>
          </a:p>
          <a:p>
            <a:pPr marL="0" marR="0" indent="0" algn="l" defTabSz="1828800" rtl="0" fontAlgn="auto" latinLnBrk="0" hangingPunct="0">
              <a:lnSpc>
                <a:spcPts val="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18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DR Publik Light"/>
              <a:ea typeface="DR Publik Light"/>
              <a:cs typeface="DR Publik Light"/>
              <a:sym typeface="DR Publik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2A6C706-6128-2354-B51A-F1BCEAAF4481}"/>
              </a:ext>
            </a:extLst>
          </p:cNvPr>
          <p:cNvSpPr txBox="1"/>
          <p:nvPr/>
        </p:nvSpPr>
        <p:spPr>
          <a:xfrm>
            <a:off x="2088292" y="-210433"/>
            <a:ext cx="18375980" cy="1977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6000" b="1" dirty="0" err="1">
                <a:latin typeface="+mj-lt"/>
              </a:rPr>
              <a:t>Luffy's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karaktertræk</a:t>
            </a:r>
            <a:endParaRPr lang="da-DK" sz="6000" b="1" dirty="0">
              <a:latin typeface="+mj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49CA2F6-F1C0-D8B1-09B9-3027A981F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925" y="1149050"/>
            <a:ext cx="7526335" cy="11734648"/>
          </a:xfrm>
          <a:prstGeom prst="rect">
            <a:avLst/>
          </a:prstGeom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7787827-9F09-00B5-E19A-5C9CA831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157" y="735145"/>
            <a:ext cx="3040663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CC57E14-4718-5526-B4CB-341748F95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5147" y="5924115"/>
            <a:ext cx="6621190" cy="735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4C8637D-A68A-1DF9-CD41-D882EFDD5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52675" y="9209716"/>
            <a:ext cx="543679" cy="7949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4930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R PowerPoint Skabelon">
  <a:themeElements>
    <a:clrScheme name="DR PowerPoint Skabel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1E"/>
      </a:accent1>
      <a:accent2>
        <a:srgbClr val="F0D0FD"/>
      </a:accent2>
      <a:accent3>
        <a:srgbClr val="0028C8"/>
      </a:accent3>
      <a:accent4>
        <a:srgbClr val="96CDD7"/>
      </a:accent4>
      <a:accent5>
        <a:srgbClr val="B98C50"/>
      </a:accent5>
      <a:accent6>
        <a:srgbClr val="FFE150"/>
      </a:accent6>
      <a:hlink>
        <a:srgbClr val="0000FF"/>
      </a:hlink>
      <a:folHlink>
        <a:srgbClr val="FF00FF"/>
      </a:folHlink>
    </a:clrScheme>
    <a:fontScheme name="DR PowerPoint Skabelon">
      <a:majorFont>
        <a:latin typeface="DR Publik Regular"/>
        <a:ea typeface="DR Publik Regular"/>
        <a:cs typeface="DR Publik Regular"/>
      </a:majorFont>
      <a:minorFont>
        <a:latin typeface="DR Publik Regular"/>
        <a:ea typeface="DR Publik Regular"/>
        <a:cs typeface="DR Publik Regular"/>
      </a:minorFont>
    </a:fontScheme>
    <a:fmtScheme name="DR PowerPoint Skabel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ts val="18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R Publik Light"/>
            <a:ea typeface="DR Publik Light"/>
            <a:cs typeface="DR Publik Light"/>
            <a:sym typeface="DR Publ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326</Words>
  <Application>Microsoft Office PowerPoint</Application>
  <PresentationFormat>Brugerdefineret</PresentationFormat>
  <Paragraphs>54</Paragraphs>
  <Slides>18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Arial</vt:lpstr>
      <vt:lpstr>DR Publik</vt:lpstr>
      <vt:lpstr>DR Publik Condensed</vt:lpstr>
      <vt:lpstr>DR Publik Condensed SemiBold</vt:lpstr>
      <vt:lpstr>DR Publik Light</vt:lpstr>
      <vt:lpstr>DR Publik Regular</vt:lpstr>
      <vt:lpstr>DR PowerPoint 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Kamilla Prægel Palmskov</dc:creator>
  <cp:lastModifiedBy>Kamilla Prægel Palmskov</cp:lastModifiedBy>
  <cp:revision>37</cp:revision>
  <dcterms:modified xsi:type="dcterms:W3CDTF">2025-07-10T07:35:55Z</dcterms:modified>
</cp:coreProperties>
</file>