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387" r:id="rId3"/>
    <p:sldId id="397" r:id="rId4"/>
    <p:sldId id="407" r:id="rId5"/>
    <p:sldId id="402" r:id="rId6"/>
    <p:sldId id="388" r:id="rId7"/>
    <p:sldId id="389" r:id="rId8"/>
    <p:sldId id="392" r:id="rId9"/>
    <p:sldId id="390" r:id="rId10"/>
    <p:sldId id="395" r:id="rId11"/>
    <p:sldId id="399" r:id="rId12"/>
    <p:sldId id="410" r:id="rId13"/>
    <p:sldId id="391" r:id="rId14"/>
    <p:sldId id="400" r:id="rId15"/>
    <p:sldId id="411" r:id="rId16"/>
    <p:sldId id="401" r:id="rId17"/>
    <p:sldId id="408" r:id="rId18"/>
    <p:sldId id="40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1pPr>
    <a:lvl2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2pPr>
    <a:lvl3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3pPr>
    <a:lvl4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4pPr>
    <a:lvl5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5pPr>
    <a:lvl6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6pPr>
    <a:lvl7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7pPr>
    <a:lvl8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8pPr>
    <a:lvl9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pos="1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25"/>
    <a:srgbClr val="FF1B24"/>
    <a:srgbClr val="3FA6F2"/>
    <a:srgbClr val="3BB24A"/>
    <a:srgbClr val="603813"/>
    <a:srgbClr val="FFAA73"/>
    <a:srgbClr val="EFF18B"/>
    <a:srgbClr val="95E179"/>
    <a:srgbClr val="5EAAF0"/>
    <a:srgbClr val="C5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73538-F6F2-4EE7-86EE-EF01DCB36D38}" v="61" dt="2025-07-07T20:24:16.5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solidFill>
                <a:schemeClr val="accent1"/>
              </a:solidFill>
              <a:prstDash val="solid"/>
              <a:round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E6E7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EB"/>
          </a:solidFill>
        </a:fill>
      </a:tcStyle>
    </a:wholeTbl>
    <a:band2H>
      <a:tcTxStyle/>
      <a:tcStyle>
        <a:tcBdr/>
        <a:fill>
          <a:solidFill>
            <a:srgbClr val="E6E7F5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CF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/>
    <p:restoredTop sz="94646"/>
  </p:normalViewPr>
  <p:slideViewPr>
    <p:cSldViewPr snapToGrid="0">
      <p:cViewPr>
        <p:scale>
          <a:sx n="30" d="100"/>
          <a:sy n="30" d="100"/>
        </p:scale>
        <p:origin x="1084" y="324"/>
      </p:cViewPr>
      <p:guideLst>
        <p:guide orient="horz" pos="8085"/>
        <p:guide pos="1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Prægel Palmskov" userId="59c21cea-80e4-4485-9b9d-a1d5c5d77cf1" providerId="ADAL" clId="{6A473538-F6F2-4EE7-86EE-EF01DCB36D38}"/>
    <pc:docChg chg="undo custSel addSld delSld modSld sldOrd">
      <pc:chgData name="Kamilla Prægel Palmskov" userId="59c21cea-80e4-4485-9b9d-a1d5c5d77cf1" providerId="ADAL" clId="{6A473538-F6F2-4EE7-86EE-EF01DCB36D38}" dt="2025-07-07T20:24:16.553" v="1259"/>
      <pc:docMkLst>
        <pc:docMk/>
      </pc:docMkLst>
      <pc:sldChg chg="del">
        <pc:chgData name="Kamilla Prægel Palmskov" userId="59c21cea-80e4-4485-9b9d-a1d5c5d77cf1" providerId="ADAL" clId="{6A473538-F6F2-4EE7-86EE-EF01DCB36D38}" dt="2025-07-03T08:44:15.523" v="480" actId="2696"/>
        <pc:sldMkLst>
          <pc:docMk/>
          <pc:sldMk cId="0" sldId="257"/>
        </pc:sldMkLst>
      </pc:sldChg>
      <pc:sldChg chg="del">
        <pc:chgData name="Kamilla Prægel Palmskov" userId="59c21cea-80e4-4485-9b9d-a1d5c5d77cf1" providerId="ADAL" clId="{6A473538-F6F2-4EE7-86EE-EF01DCB36D38}" dt="2025-07-03T08:44:18.467" v="481" actId="2696"/>
        <pc:sldMkLst>
          <pc:docMk/>
          <pc:sldMk cId="0" sldId="258"/>
        </pc:sldMkLst>
      </pc:sldChg>
      <pc:sldChg chg="del">
        <pc:chgData name="Kamilla Prægel Palmskov" userId="59c21cea-80e4-4485-9b9d-a1d5c5d77cf1" providerId="ADAL" clId="{6A473538-F6F2-4EE7-86EE-EF01DCB36D38}" dt="2025-07-03T08:45:47.593" v="515" actId="47"/>
        <pc:sldMkLst>
          <pc:docMk/>
          <pc:sldMk cId="0" sldId="263"/>
        </pc:sldMkLst>
      </pc:sldChg>
      <pc:sldChg chg="del">
        <pc:chgData name="Kamilla Prægel Palmskov" userId="59c21cea-80e4-4485-9b9d-a1d5c5d77cf1" providerId="ADAL" clId="{6A473538-F6F2-4EE7-86EE-EF01DCB36D38}" dt="2025-07-03T08:46:00.412" v="529" actId="47"/>
        <pc:sldMkLst>
          <pc:docMk/>
          <pc:sldMk cId="0" sldId="266"/>
        </pc:sldMkLst>
      </pc:sldChg>
      <pc:sldChg chg="del">
        <pc:chgData name="Kamilla Prægel Palmskov" userId="59c21cea-80e4-4485-9b9d-a1d5c5d77cf1" providerId="ADAL" clId="{6A473538-F6F2-4EE7-86EE-EF01DCB36D38}" dt="2025-07-03T08:46:02.235" v="531" actId="47"/>
        <pc:sldMkLst>
          <pc:docMk/>
          <pc:sldMk cId="0" sldId="269"/>
        </pc:sldMkLst>
      </pc:sldChg>
      <pc:sldChg chg="del">
        <pc:chgData name="Kamilla Prægel Palmskov" userId="59c21cea-80e4-4485-9b9d-a1d5c5d77cf1" providerId="ADAL" clId="{6A473538-F6F2-4EE7-86EE-EF01DCB36D38}" dt="2025-07-03T08:45:55.662" v="525" actId="47"/>
        <pc:sldMkLst>
          <pc:docMk/>
          <pc:sldMk cId="0" sldId="277"/>
        </pc:sldMkLst>
      </pc:sldChg>
      <pc:sldChg chg="del">
        <pc:chgData name="Kamilla Prægel Palmskov" userId="59c21cea-80e4-4485-9b9d-a1d5c5d77cf1" providerId="ADAL" clId="{6A473538-F6F2-4EE7-86EE-EF01DCB36D38}" dt="2025-07-03T08:46:04.403" v="534" actId="47"/>
        <pc:sldMkLst>
          <pc:docMk/>
          <pc:sldMk cId="0" sldId="280"/>
        </pc:sldMkLst>
      </pc:sldChg>
      <pc:sldChg chg="del">
        <pc:chgData name="Kamilla Prægel Palmskov" userId="59c21cea-80e4-4485-9b9d-a1d5c5d77cf1" providerId="ADAL" clId="{6A473538-F6F2-4EE7-86EE-EF01DCB36D38}" dt="2025-07-03T08:46:17.274" v="552" actId="47"/>
        <pc:sldMkLst>
          <pc:docMk/>
          <pc:sldMk cId="0" sldId="281"/>
        </pc:sldMkLst>
      </pc:sldChg>
      <pc:sldChg chg="del">
        <pc:chgData name="Kamilla Prægel Palmskov" userId="59c21cea-80e4-4485-9b9d-a1d5c5d77cf1" providerId="ADAL" clId="{6A473538-F6F2-4EE7-86EE-EF01DCB36D38}" dt="2025-07-03T08:46:15.844" v="551" actId="47"/>
        <pc:sldMkLst>
          <pc:docMk/>
          <pc:sldMk cId="0" sldId="282"/>
        </pc:sldMkLst>
      </pc:sldChg>
      <pc:sldChg chg="del ord">
        <pc:chgData name="Kamilla Prægel Palmskov" userId="59c21cea-80e4-4485-9b9d-a1d5c5d77cf1" providerId="ADAL" clId="{6A473538-F6F2-4EE7-86EE-EF01DCB36D38}" dt="2025-07-07T12:56:05.962" v="977" actId="2696"/>
        <pc:sldMkLst>
          <pc:docMk/>
          <pc:sldMk cId="0" sldId="285"/>
        </pc:sldMkLst>
      </pc:sldChg>
      <pc:sldChg chg="add del ord">
        <pc:chgData name="Kamilla Prægel Palmskov" userId="59c21cea-80e4-4485-9b9d-a1d5c5d77cf1" providerId="ADAL" clId="{6A473538-F6F2-4EE7-86EE-EF01DCB36D38}" dt="2025-07-07T12:56:10.659" v="978" actId="47"/>
        <pc:sldMkLst>
          <pc:docMk/>
          <pc:sldMk cId="0" sldId="286"/>
        </pc:sldMkLst>
      </pc:sldChg>
      <pc:sldChg chg="del">
        <pc:chgData name="Kamilla Prægel Palmskov" userId="59c21cea-80e4-4485-9b9d-a1d5c5d77cf1" providerId="ADAL" clId="{6A473538-F6F2-4EE7-86EE-EF01DCB36D38}" dt="2025-07-03T08:45:12.074" v="503" actId="47"/>
        <pc:sldMkLst>
          <pc:docMk/>
          <pc:sldMk cId="0" sldId="289"/>
        </pc:sldMkLst>
      </pc:sldChg>
      <pc:sldChg chg="del">
        <pc:chgData name="Kamilla Prægel Palmskov" userId="59c21cea-80e4-4485-9b9d-a1d5c5d77cf1" providerId="ADAL" clId="{6A473538-F6F2-4EE7-86EE-EF01DCB36D38}" dt="2025-07-03T08:46:11.840" v="546" actId="47"/>
        <pc:sldMkLst>
          <pc:docMk/>
          <pc:sldMk cId="0" sldId="290"/>
        </pc:sldMkLst>
      </pc:sldChg>
      <pc:sldChg chg="del">
        <pc:chgData name="Kamilla Prægel Palmskov" userId="59c21cea-80e4-4485-9b9d-a1d5c5d77cf1" providerId="ADAL" clId="{6A473538-F6F2-4EE7-86EE-EF01DCB36D38}" dt="2025-07-03T08:46:12.848" v="547" actId="47"/>
        <pc:sldMkLst>
          <pc:docMk/>
          <pc:sldMk cId="0" sldId="293"/>
        </pc:sldMkLst>
      </pc:sldChg>
      <pc:sldChg chg="del">
        <pc:chgData name="Kamilla Prægel Palmskov" userId="59c21cea-80e4-4485-9b9d-a1d5c5d77cf1" providerId="ADAL" clId="{6A473538-F6F2-4EE7-86EE-EF01DCB36D38}" dt="2025-07-03T08:46:13.674" v="548" actId="47"/>
        <pc:sldMkLst>
          <pc:docMk/>
          <pc:sldMk cId="0" sldId="294"/>
        </pc:sldMkLst>
      </pc:sldChg>
      <pc:sldChg chg="del">
        <pc:chgData name="Kamilla Prægel Palmskov" userId="59c21cea-80e4-4485-9b9d-a1d5c5d77cf1" providerId="ADAL" clId="{6A473538-F6F2-4EE7-86EE-EF01DCB36D38}" dt="2025-07-07T12:56:11.689" v="979" actId="47"/>
        <pc:sldMkLst>
          <pc:docMk/>
          <pc:sldMk cId="0" sldId="302"/>
        </pc:sldMkLst>
      </pc:sldChg>
      <pc:sldChg chg="del">
        <pc:chgData name="Kamilla Prægel Palmskov" userId="59c21cea-80e4-4485-9b9d-a1d5c5d77cf1" providerId="ADAL" clId="{6A473538-F6F2-4EE7-86EE-EF01DCB36D38}" dt="2025-07-03T08:46:23.094" v="556" actId="47"/>
        <pc:sldMkLst>
          <pc:docMk/>
          <pc:sldMk cId="0" sldId="303"/>
        </pc:sldMkLst>
      </pc:sldChg>
      <pc:sldChg chg="del">
        <pc:chgData name="Kamilla Prægel Palmskov" userId="59c21cea-80e4-4485-9b9d-a1d5c5d77cf1" providerId="ADAL" clId="{6A473538-F6F2-4EE7-86EE-EF01DCB36D38}" dt="2025-07-07T12:56:13.508" v="980" actId="47"/>
        <pc:sldMkLst>
          <pc:docMk/>
          <pc:sldMk cId="0" sldId="307"/>
        </pc:sldMkLst>
      </pc:sldChg>
      <pc:sldChg chg="del">
        <pc:chgData name="Kamilla Prægel Palmskov" userId="59c21cea-80e4-4485-9b9d-a1d5c5d77cf1" providerId="ADAL" clId="{6A473538-F6F2-4EE7-86EE-EF01DCB36D38}" dt="2025-07-03T08:44:45.218" v="491" actId="47"/>
        <pc:sldMkLst>
          <pc:docMk/>
          <pc:sldMk cId="0" sldId="309"/>
        </pc:sldMkLst>
      </pc:sldChg>
      <pc:sldChg chg="del">
        <pc:chgData name="Kamilla Prægel Palmskov" userId="59c21cea-80e4-4485-9b9d-a1d5c5d77cf1" providerId="ADAL" clId="{6A473538-F6F2-4EE7-86EE-EF01DCB36D38}" dt="2025-07-03T08:45:41.044" v="512" actId="47"/>
        <pc:sldMkLst>
          <pc:docMk/>
          <pc:sldMk cId="0" sldId="316"/>
        </pc:sldMkLst>
      </pc:sldChg>
      <pc:sldChg chg="del">
        <pc:chgData name="Kamilla Prægel Palmskov" userId="59c21cea-80e4-4485-9b9d-a1d5c5d77cf1" providerId="ADAL" clId="{6A473538-F6F2-4EE7-86EE-EF01DCB36D38}" dt="2025-07-03T08:45:38.849" v="511" actId="47"/>
        <pc:sldMkLst>
          <pc:docMk/>
          <pc:sldMk cId="0" sldId="319"/>
        </pc:sldMkLst>
      </pc:sldChg>
      <pc:sldChg chg="del">
        <pc:chgData name="Kamilla Prægel Palmskov" userId="59c21cea-80e4-4485-9b9d-a1d5c5d77cf1" providerId="ADAL" clId="{6A473538-F6F2-4EE7-86EE-EF01DCB36D38}" dt="2025-07-03T08:45:46.225" v="514" actId="47"/>
        <pc:sldMkLst>
          <pc:docMk/>
          <pc:sldMk cId="816721861" sldId="320"/>
        </pc:sldMkLst>
      </pc:sldChg>
      <pc:sldChg chg="del ord">
        <pc:chgData name="Kamilla Prægel Palmskov" userId="59c21cea-80e4-4485-9b9d-a1d5c5d77cf1" providerId="ADAL" clId="{6A473538-F6F2-4EE7-86EE-EF01DCB36D38}" dt="2025-07-03T08:44:31.123" v="486" actId="2696"/>
        <pc:sldMkLst>
          <pc:docMk/>
          <pc:sldMk cId="864920665" sldId="322"/>
        </pc:sldMkLst>
      </pc:sldChg>
      <pc:sldChg chg="del">
        <pc:chgData name="Kamilla Prægel Palmskov" userId="59c21cea-80e4-4485-9b9d-a1d5c5d77cf1" providerId="ADAL" clId="{6A473538-F6F2-4EE7-86EE-EF01DCB36D38}" dt="2025-07-03T08:44:33.623" v="487" actId="2696"/>
        <pc:sldMkLst>
          <pc:docMk/>
          <pc:sldMk cId="2861081441" sldId="324"/>
        </pc:sldMkLst>
      </pc:sldChg>
      <pc:sldChg chg="del">
        <pc:chgData name="Kamilla Prægel Palmskov" userId="59c21cea-80e4-4485-9b9d-a1d5c5d77cf1" providerId="ADAL" clId="{6A473538-F6F2-4EE7-86EE-EF01DCB36D38}" dt="2025-07-03T08:44:27.854" v="485" actId="2696"/>
        <pc:sldMkLst>
          <pc:docMk/>
          <pc:sldMk cId="1508138169" sldId="325"/>
        </pc:sldMkLst>
      </pc:sldChg>
      <pc:sldChg chg="del">
        <pc:chgData name="Kamilla Prægel Palmskov" userId="59c21cea-80e4-4485-9b9d-a1d5c5d77cf1" providerId="ADAL" clId="{6A473538-F6F2-4EE7-86EE-EF01DCB36D38}" dt="2025-07-03T08:45:44.230" v="513" actId="47"/>
        <pc:sldMkLst>
          <pc:docMk/>
          <pc:sldMk cId="4246441343" sldId="326"/>
        </pc:sldMkLst>
      </pc:sldChg>
      <pc:sldChg chg="del">
        <pc:chgData name="Kamilla Prægel Palmskov" userId="59c21cea-80e4-4485-9b9d-a1d5c5d77cf1" providerId="ADAL" clId="{6A473538-F6F2-4EE7-86EE-EF01DCB36D38}" dt="2025-07-03T08:45:33.941" v="510" actId="47"/>
        <pc:sldMkLst>
          <pc:docMk/>
          <pc:sldMk cId="2266734147" sldId="327"/>
        </pc:sldMkLst>
      </pc:sldChg>
      <pc:sldChg chg="del">
        <pc:chgData name="Kamilla Prægel Palmskov" userId="59c21cea-80e4-4485-9b9d-a1d5c5d77cf1" providerId="ADAL" clId="{6A473538-F6F2-4EE7-86EE-EF01DCB36D38}" dt="2025-07-03T08:45:48.636" v="516" actId="47"/>
        <pc:sldMkLst>
          <pc:docMk/>
          <pc:sldMk cId="790610636" sldId="328"/>
        </pc:sldMkLst>
      </pc:sldChg>
      <pc:sldChg chg="del">
        <pc:chgData name="Kamilla Prægel Palmskov" userId="59c21cea-80e4-4485-9b9d-a1d5c5d77cf1" providerId="ADAL" clId="{6A473538-F6F2-4EE7-86EE-EF01DCB36D38}" dt="2025-07-03T08:45:51.911" v="520" actId="47"/>
        <pc:sldMkLst>
          <pc:docMk/>
          <pc:sldMk cId="456510457" sldId="330"/>
        </pc:sldMkLst>
      </pc:sldChg>
      <pc:sldChg chg="del">
        <pc:chgData name="Kamilla Prægel Palmskov" userId="59c21cea-80e4-4485-9b9d-a1d5c5d77cf1" providerId="ADAL" clId="{6A473538-F6F2-4EE7-86EE-EF01DCB36D38}" dt="2025-07-03T08:45:52.587" v="521" actId="47"/>
        <pc:sldMkLst>
          <pc:docMk/>
          <pc:sldMk cId="1307580487" sldId="331"/>
        </pc:sldMkLst>
      </pc:sldChg>
      <pc:sldChg chg="del">
        <pc:chgData name="Kamilla Prægel Palmskov" userId="59c21cea-80e4-4485-9b9d-a1d5c5d77cf1" providerId="ADAL" clId="{6A473538-F6F2-4EE7-86EE-EF01DCB36D38}" dt="2025-07-03T08:45:53.312" v="522" actId="47"/>
        <pc:sldMkLst>
          <pc:docMk/>
          <pc:sldMk cId="560345481" sldId="332"/>
        </pc:sldMkLst>
      </pc:sldChg>
      <pc:sldChg chg="del">
        <pc:chgData name="Kamilla Prægel Palmskov" userId="59c21cea-80e4-4485-9b9d-a1d5c5d77cf1" providerId="ADAL" clId="{6A473538-F6F2-4EE7-86EE-EF01DCB36D38}" dt="2025-07-03T08:45:53.929" v="523" actId="47"/>
        <pc:sldMkLst>
          <pc:docMk/>
          <pc:sldMk cId="1237775008" sldId="333"/>
        </pc:sldMkLst>
      </pc:sldChg>
      <pc:sldChg chg="del">
        <pc:chgData name="Kamilla Prægel Palmskov" userId="59c21cea-80e4-4485-9b9d-a1d5c5d77cf1" providerId="ADAL" clId="{6A473538-F6F2-4EE7-86EE-EF01DCB36D38}" dt="2025-07-03T08:45:54.969" v="524" actId="47"/>
        <pc:sldMkLst>
          <pc:docMk/>
          <pc:sldMk cId="2268691707" sldId="334"/>
        </pc:sldMkLst>
      </pc:sldChg>
      <pc:sldChg chg="del">
        <pc:chgData name="Kamilla Prægel Palmskov" userId="59c21cea-80e4-4485-9b9d-a1d5c5d77cf1" providerId="ADAL" clId="{6A473538-F6F2-4EE7-86EE-EF01DCB36D38}" dt="2025-07-03T08:45:59.639" v="528" actId="47"/>
        <pc:sldMkLst>
          <pc:docMk/>
          <pc:sldMk cId="3616019591" sldId="335"/>
        </pc:sldMkLst>
      </pc:sldChg>
      <pc:sldChg chg="del">
        <pc:chgData name="Kamilla Prægel Palmskov" userId="59c21cea-80e4-4485-9b9d-a1d5c5d77cf1" providerId="ADAL" clId="{6A473538-F6F2-4EE7-86EE-EF01DCB36D38}" dt="2025-07-03T08:45:50.392" v="518" actId="47"/>
        <pc:sldMkLst>
          <pc:docMk/>
          <pc:sldMk cId="3268387186" sldId="336"/>
        </pc:sldMkLst>
      </pc:sldChg>
      <pc:sldChg chg="del">
        <pc:chgData name="Kamilla Prægel Palmskov" userId="59c21cea-80e4-4485-9b9d-a1d5c5d77cf1" providerId="ADAL" clId="{6A473538-F6F2-4EE7-86EE-EF01DCB36D38}" dt="2025-07-03T08:45:49.620" v="517" actId="47"/>
        <pc:sldMkLst>
          <pc:docMk/>
          <pc:sldMk cId="3097844018" sldId="338"/>
        </pc:sldMkLst>
      </pc:sldChg>
      <pc:sldChg chg="del">
        <pc:chgData name="Kamilla Prægel Palmskov" userId="59c21cea-80e4-4485-9b9d-a1d5c5d77cf1" providerId="ADAL" clId="{6A473538-F6F2-4EE7-86EE-EF01DCB36D38}" dt="2025-07-03T08:45:51.235" v="519" actId="47"/>
        <pc:sldMkLst>
          <pc:docMk/>
          <pc:sldMk cId="3597940477" sldId="339"/>
        </pc:sldMkLst>
      </pc:sldChg>
      <pc:sldChg chg="del">
        <pc:chgData name="Kamilla Prægel Palmskov" userId="59c21cea-80e4-4485-9b9d-a1d5c5d77cf1" providerId="ADAL" clId="{6A473538-F6F2-4EE7-86EE-EF01DCB36D38}" dt="2025-07-03T08:46:01.002" v="530" actId="47"/>
        <pc:sldMkLst>
          <pc:docMk/>
          <pc:sldMk cId="1453465672" sldId="340"/>
        </pc:sldMkLst>
      </pc:sldChg>
      <pc:sldChg chg="del">
        <pc:chgData name="Kamilla Prægel Palmskov" userId="59c21cea-80e4-4485-9b9d-a1d5c5d77cf1" providerId="ADAL" clId="{6A473538-F6F2-4EE7-86EE-EF01DCB36D38}" dt="2025-07-03T08:46:02.936" v="532" actId="47"/>
        <pc:sldMkLst>
          <pc:docMk/>
          <pc:sldMk cId="3770851859" sldId="341"/>
        </pc:sldMkLst>
      </pc:sldChg>
      <pc:sldChg chg="del">
        <pc:chgData name="Kamilla Prægel Palmskov" userId="59c21cea-80e4-4485-9b9d-a1d5c5d77cf1" providerId="ADAL" clId="{6A473538-F6F2-4EE7-86EE-EF01DCB36D38}" dt="2025-07-03T08:45:59.019" v="527" actId="47"/>
        <pc:sldMkLst>
          <pc:docMk/>
          <pc:sldMk cId="3448513010" sldId="342"/>
        </pc:sldMkLst>
      </pc:sldChg>
      <pc:sldChg chg="del">
        <pc:chgData name="Kamilla Prægel Palmskov" userId="59c21cea-80e4-4485-9b9d-a1d5c5d77cf1" providerId="ADAL" clId="{6A473538-F6F2-4EE7-86EE-EF01DCB36D38}" dt="2025-07-03T08:45:58.289" v="526" actId="47"/>
        <pc:sldMkLst>
          <pc:docMk/>
          <pc:sldMk cId="2126177359" sldId="343"/>
        </pc:sldMkLst>
      </pc:sldChg>
      <pc:sldChg chg="del">
        <pc:chgData name="Kamilla Prægel Palmskov" userId="59c21cea-80e4-4485-9b9d-a1d5c5d77cf1" providerId="ADAL" clId="{6A473538-F6F2-4EE7-86EE-EF01DCB36D38}" dt="2025-07-03T08:46:05.671" v="536" actId="47"/>
        <pc:sldMkLst>
          <pc:docMk/>
          <pc:sldMk cId="3142599816" sldId="344"/>
        </pc:sldMkLst>
      </pc:sldChg>
      <pc:sldChg chg="del">
        <pc:chgData name="Kamilla Prægel Palmskov" userId="59c21cea-80e4-4485-9b9d-a1d5c5d77cf1" providerId="ADAL" clId="{6A473538-F6F2-4EE7-86EE-EF01DCB36D38}" dt="2025-07-03T08:46:06.811" v="538" actId="47"/>
        <pc:sldMkLst>
          <pc:docMk/>
          <pc:sldMk cId="2482303529" sldId="345"/>
        </pc:sldMkLst>
      </pc:sldChg>
      <pc:sldChg chg="del">
        <pc:chgData name="Kamilla Prægel Palmskov" userId="59c21cea-80e4-4485-9b9d-a1d5c5d77cf1" providerId="ADAL" clId="{6A473538-F6F2-4EE7-86EE-EF01DCB36D38}" dt="2025-07-03T08:46:07.420" v="539" actId="47"/>
        <pc:sldMkLst>
          <pc:docMk/>
          <pc:sldMk cId="503228546" sldId="346"/>
        </pc:sldMkLst>
      </pc:sldChg>
      <pc:sldChg chg="del">
        <pc:chgData name="Kamilla Prægel Palmskov" userId="59c21cea-80e4-4485-9b9d-a1d5c5d77cf1" providerId="ADAL" clId="{6A473538-F6F2-4EE7-86EE-EF01DCB36D38}" dt="2025-07-03T08:46:08.024" v="540" actId="47"/>
        <pc:sldMkLst>
          <pc:docMk/>
          <pc:sldMk cId="1802208755" sldId="348"/>
        </pc:sldMkLst>
      </pc:sldChg>
      <pc:sldChg chg="del">
        <pc:chgData name="Kamilla Prægel Palmskov" userId="59c21cea-80e4-4485-9b9d-a1d5c5d77cf1" providerId="ADAL" clId="{6A473538-F6F2-4EE7-86EE-EF01DCB36D38}" dt="2025-07-03T08:46:09.863" v="543" actId="47"/>
        <pc:sldMkLst>
          <pc:docMk/>
          <pc:sldMk cId="1081918379" sldId="349"/>
        </pc:sldMkLst>
      </pc:sldChg>
      <pc:sldChg chg="del">
        <pc:chgData name="Kamilla Prægel Palmskov" userId="59c21cea-80e4-4485-9b9d-a1d5c5d77cf1" providerId="ADAL" clId="{6A473538-F6F2-4EE7-86EE-EF01DCB36D38}" dt="2025-07-03T08:46:10.506" v="544" actId="47"/>
        <pc:sldMkLst>
          <pc:docMk/>
          <pc:sldMk cId="3939838026" sldId="350"/>
        </pc:sldMkLst>
      </pc:sldChg>
      <pc:sldChg chg="del">
        <pc:chgData name="Kamilla Prægel Palmskov" userId="59c21cea-80e4-4485-9b9d-a1d5c5d77cf1" providerId="ADAL" clId="{6A473538-F6F2-4EE7-86EE-EF01DCB36D38}" dt="2025-07-03T08:46:11.134" v="545" actId="47"/>
        <pc:sldMkLst>
          <pc:docMk/>
          <pc:sldMk cId="885654797" sldId="351"/>
        </pc:sldMkLst>
      </pc:sldChg>
      <pc:sldChg chg="del">
        <pc:chgData name="Kamilla Prægel Palmskov" userId="59c21cea-80e4-4485-9b9d-a1d5c5d77cf1" providerId="ADAL" clId="{6A473538-F6F2-4EE7-86EE-EF01DCB36D38}" dt="2025-07-03T08:46:08.716" v="541" actId="47"/>
        <pc:sldMkLst>
          <pc:docMk/>
          <pc:sldMk cId="3272439739" sldId="353"/>
        </pc:sldMkLst>
      </pc:sldChg>
      <pc:sldChg chg="del">
        <pc:chgData name="Kamilla Prægel Palmskov" userId="59c21cea-80e4-4485-9b9d-a1d5c5d77cf1" providerId="ADAL" clId="{6A473538-F6F2-4EE7-86EE-EF01DCB36D38}" dt="2025-07-03T08:46:09.263" v="542" actId="47"/>
        <pc:sldMkLst>
          <pc:docMk/>
          <pc:sldMk cId="3136740743" sldId="354"/>
        </pc:sldMkLst>
      </pc:sldChg>
      <pc:sldChg chg="del">
        <pc:chgData name="Kamilla Prægel Palmskov" userId="59c21cea-80e4-4485-9b9d-a1d5c5d77cf1" providerId="ADAL" clId="{6A473538-F6F2-4EE7-86EE-EF01DCB36D38}" dt="2025-07-03T08:45:04.344" v="501" actId="47"/>
        <pc:sldMkLst>
          <pc:docMk/>
          <pc:sldMk cId="3048130111" sldId="355"/>
        </pc:sldMkLst>
      </pc:sldChg>
      <pc:sldChg chg="del">
        <pc:chgData name="Kamilla Prægel Palmskov" userId="59c21cea-80e4-4485-9b9d-a1d5c5d77cf1" providerId="ADAL" clId="{6A473538-F6F2-4EE7-86EE-EF01DCB36D38}" dt="2025-07-03T08:45:02.622" v="500" actId="47"/>
        <pc:sldMkLst>
          <pc:docMk/>
          <pc:sldMk cId="2029160178" sldId="356"/>
        </pc:sldMkLst>
      </pc:sldChg>
      <pc:sldChg chg="del">
        <pc:chgData name="Kamilla Prægel Palmskov" userId="59c21cea-80e4-4485-9b9d-a1d5c5d77cf1" providerId="ADAL" clId="{6A473538-F6F2-4EE7-86EE-EF01DCB36D38}" dt="2025-07-03T08:44:59.619" v="499" actId="47"/>
        <pc:sldMkLst>
          <pc:docMk/>
          <pc:sldMk cId="3306137927" sldId="357"/>
        </pc:sldMkLst>
      </pc:sldChg>
      <pc:sldChg chg="del">
        <pc:chgData name="Kamilla Prægel Palmskov" userId="59c21cea-80e4-4485-9b9d-a1d5c5d77cf1" providerId="ADAL" clId="{6A473538-F6F2-4EE7-86EE-EF01DCB36D38}" dt="2025-07-03T08:44:54.122" v="497" actId="47"/>
        <pc:sldMkLst>
          <pc:docMk/>
          <pc:sldMk cId="1822802165" sldId="358"/>
        </pc:sldMkLst>
      </pc:sldChg>
      <pc:sldChg chg="del">
        <pc:chgData name="Kamilla Prægel Palmskov" userId="59c21cea-80e4-4485-9b9d-a1d5c5d77cf1" providerId="ADAL" clId="{6A473538-F6F2-4EE7-86EE-EF01DCB36D38}" dt="2025-07-03T08:44:51.882" v="495" actId="47"/>
        <pc:sldMkLst>
          <pc:docMk/>
          <pc:sldMk cId="2731769478" sldId="359"/>
        </pc:sldMkLst>
      </pc:sldChg>
      <pc:sldChg chg="del">
        <pc:chgData name="Kamilla Prægel Palmskov" userId="59c21cea-80e4-4485-9b9d-a1d5c5d77cf1" providerId="ADAL" clId="{6A473538-F6F2-4EE7-86EE-EF01DCB36D38}" dt="2025-07-03T08:44:50.247" v="494" actId="47"/>
        <pc:sldMkLst>
          <pc:docMk/>
          <pc:sldMk cId="392494027" sldId="360"/>
        </pc:sldMkLst>
      </pc:sldChg>
      <pc:sldChg chg="del">
        <pc:chgData name="Kamilla Prægel Palmskov" userId="59c21cea-80e4-4485-9b9d-a1d5c5d77cf1" providerId="ADAL" clId="{6A473538-F6F2-4EE7-86EE-EF01DCB36D38}" dt="2025-07-03T08:44:49.104" v="493" actId="47"/>
        <pc:sldMkLst>
          <pc:docMk/>
          <pc:sldMk cId="589706747" sldId="361"/>
        </pc:sldMkLst>
      </pc:sldChg>
      <pc:sldChg chg="del">
        <pc:chgData name="Kamilla Prægel Palmskov" userId="59c21cea-80e4-4485-9b9d-a1d5c5d77cf1" providerId="ADAL" clId="{6A473538-F6F2-4EE7-86EE-EF01DCB36D38}" dt="2025-07-03T08:44:46.589" v="492" actId="47"/>
        <pc:sldMkLst>
          <pc:docMk/>
          <pc:sldMk cId="313823492" sldId="364"/>
        </pc:sldMkLst>
      </pc:sldChg>
      <pc:sldChg chg="del">
        <pc:chgData name="Kamilla Prægel Palmskov" userId="59c21cea-80e4-4485-9b9d-a1d5c5d77cf1" providerId="ADAL" clId="{6A473538-F6F2-4EE7-86EE-EF01DCB36D38}" dt="2025-07-03T08:44:39.475" v="488" actId="2696"/>
        <pc:sldMkLst>
          <pc:docMk/>
          <pc:sldMk cId="929533065" sldId="365"/>
        </pc:sldMkLst>
      </pc:sldChg>
      <pc:sldChg chg="del">
        <pc:chgData name="Kamilla Prægel Palmskov" userId="59c21cea-80e4-4485-9b9d-a1d5c5d77cf1" providerId="ADAL" clId="{6A473538-F6F2-4EE7-86EE-EF01DCB36D38}" dt="2025-07-03T08:46:04.961" v="535" actId="47"/>
        <pc:sldMkLst>
          <pc:docMk/>
          <pc:sldMk cId="782430052" sldId="366"/>
        </pc:sldMkLst>
      </pc:sldChg>
      <pc:sldChg chg="del">
        <pc:chgData name="Kamilla Prægel Palmskov" userId="59c21cea-80e4-4485-9b9d-a1d5c5d77cf1" providerId="ADAL" clId="{6A473538-F6F2-4EE7-86EE-EF01DCB36D38}" dt="2025-07-03T08:46:18.537" v="554" actId="47"/>
        <pc:sldMkLst>
          <pc:docMk/>
          <pc:sldMk cId="188160169" sldId="367"/>
        </pc:sldMkLst>
      </pc:sldChg>
      <pc:sldChg chg="del">
        <pc:chgData name="Kamilla Prægel Palmskov" userId="59c21cea-80e4-4485-9b9d-a1d5c5d77cf1" providerId="ADAL" clId="{6A473538-F6F2-4EE7-86EE-EF01DCB36D38}" dt="2025-07-03T08:44:41.394" v="489" actId="2696"/>
        <pc:sldMkLst>
          <pc:docMk/>
          <pc:sldMk cId="335438154" sldId="368"/>
        </pc:sldMkLst>
      </pc:sldChg>
      <pc:sldChg chg="del">
        <pc:chgData name="Kamilla Prægel Palmskov" userId="59c21cea-80e4-4485-9b9d-a1d5c5d77cf1" providerId="ADAL" clId="{6A473538-F6F2-4EE7-86EE-EF01DCB36D38}" dt="2025-07-03T08:44:43.784" v="490" actId="2696"/>
        <pc:sldMkLst>
          <pc:docMk/>
          <pc:sldMk cId="1334060368" sldId="369"/>
        </pc:sldMkLst>
      </pc:sldChg>
      <pc:sldChg chg="del">
        <pc:chgData name="Kamilla Prægel Palmskov" userId="59c21cea-80e4-4485-9b9d-a1d5c5d77cf1" providerId="ADAL" clId="{6A473538-F6F2-4EE7-86EE-EF01DCB36D38}" dt="2025-07-03T08:45:05.504" v="502" actId="47"/>
        <pc:sldMkLst>
          <pc:docMk/>
          <pc:sldMk cId="1839605189" sldId="370"/>
        </pc:sldMkLst>
      </pc:sldChg>
      <pc:sldChg chg="del">
        <pc:chgData name="Kamilla Prægel Palmskov" userId="59c21cea-80e4-4485-9b9d-a1d5c5d77cf1" providerId="ADAL" clId="{6A473538-F6F2-4EE7-86EE-EF01DCB36D38}" dt="2025-07-03T08:44:55.993" v="498" actId="47"/>
        <pc:sldMkLst>
          <pc:docMk/>
          <pc:sldMk cId="2131621958" sldId="371"/>
        </pc:sldMkLst>
      </pc:sldChg>
      <pc:sldChg chg="del">
        <pc:chgData name="Kamilla Prægel Palmskov" userId="59c21cea-80e4-4485-9b9d-a1d5c5d77cf1" providerId="ADAL" clId="{6A473538-F6F2-4EE7-86EE-EF01DCB36D38}" dt="2025-07-03T08:44:53.050" v="496" actId="47"/>
        <pc:sldMkLst>
          <pc:docMk/>
          <pc:sldMk cId="2434545818" sldId="372"/>
        </pc:sldMkLst>
      </pc:sldChg>
      <pc:sldChg chg="del">
        <pc:chgData name="Kamilla Prægel Palmskov" userId="59c21cea-80e4-4485-9b9d-a1d5c5d77cf1" providerId="ADAL" clId="{6A473538-F6F2-4EE7-86EE-EF01DCB36D38}" dt="2025-07-03T08:46:06.286" v="537" actId="47"/>
        <pc:sldMkLst>
          <pc:docMk/>
          <pc:sldMk cId="1212632942" sldId="374"/>
        </pc:sldMkLst>
      </pc:sldChg>
      <pc:sldChg chg="del">
        <pc:chgData name="Kamilla Prægel Palmskov" userId="59c21cea-80e4-4485-9b9d-a1d5c5d77cf1" providerId="ADAL" clId="{6A473538-F6F2-4EE7-86EE-EF01DCB36D38}" dt="2025-07-03T08:46:19.071" v="555" actId="47"/>
        <pc:sldMkLst>
          <pc:docMk/>
          <pc:sldMk cId="1297165496" sldId="375"/>
        </pc:sldMkLst>
      </pc:sldChg>
      <pc:sldChg chg="del">
        <pc:chgData name="Kamilla Prægel Palmskov" userId="59c21cea-80e4-4485-9b9d-a1d5c5d77cf1" providerId="ADAL" clId="{6A473538-F6F2-4EE7-86EE-EF01DCB36D38}" dt="2025-07-03T08:46:17.904" v="553" actId="47"/>
        <pc:sldMkLst>
          <pc:docMk/>
          <pc:sldMk cId="1517936457" sldId="376"/>
        </pc:sldMkLst>
      </pc:sldChg>
      <pc:sldChg chg="del">
        <pc:chgData name="Kamilla Prægel Palmskov" userId="59c21cea-80e4-4485-9b9d-a1d5c5d77cf1" providerId="ADAL" clId="{6A473538-F6F2-4EE7-86EE-EF01DCB36D38}" dt="2025-07-03T08:46:15.078" v="550" actId="47"/>
        <pc:sldMkLst>
          <pc:docMk/>
          <pc:sldMk cId="3567892984" sldId="377"/>
        </pc:sldMkLst>
      </pc:sldChg>
      <pc:sldChg chg="del">
        <pc:chgData name="Kamilla Prægel Palmskov" userId="59c21cea-80e4-4485-9b9d-a1d5c5d77cf1" providerId="ADAL" clId="{6A473538-F6F2-4EE7-86EE-EF01DCB36D38}" dt="2025-07-03T08:46:14.417" v="549" actId="47"/>
        <pc:sldMkLst>
          <pc:docMk/>
          <pc:sldMk cId="1604726211" sldId="378"/>
        </pc:sldMkLst>
      </pc:sldChg>
      <pc:sldChg chg="del">
        <pc:chgData name="Kamilla Prægel Palmskov" userId="59c21cea-80e4-4485-9b9d-a1d5c5d77cf1" providerId="ADAL" clId="{6A473538-F6F2-4EE7-86EE-EF01DCB36D38}" dt="2025-07-03T08:44:21.012" v="482" actId="2696"/>
        <pc:sldMkLst>
          <pc:docMk/>
          <pc:sldMk cId="3673698021" sldId="379"/>
        </pc:sldMkLst>
      </pc:sldChg>
      <pc:sldChg chg="del">
        <pc:chgData name="Kamilla Prægel Palmskov" userId="59c21cea-80e4-4485-9b9d-a1d5c5d77cf1" providerId="ADAL" clId="{6A473538-F6F2-4EE7-86EE-EF01DCB36D38}" dt="2025-07-03T08:46:03.842" v="533" actId="47"/>
        <pc:sldMkLst>
          <pc:docMk/>
          <pc:sldMk cId="1694417465" sldId="380"/>
        </pc:sldMkLst>
      </pc:sldChg>
      <pc:sldChg chg="del">
        <pc:chgData name="Kamilla Prægel Palmskov" userId="59c21cea-80e4-4485-9b9d-a1d5c5d77cf1" providerId="ADAL" clId="{6A473538-F6F2-4EE7-86EE-EF01DCB36D38}" dt="2025-07-07T12:25:48.652" v="651" actId="2696"/>
        <pc:sldMkLst>
          <pc:docMk/>
          <pc:sldMk cId="1315271697" sldId="381"/>
        </pc:sldMkLst>
      </pc:sldChg>
      <pc:sldChg chg="addSp delSp modSp mod">
        <pc:chgData name="Kamilla Prægel Palmskov" userId="59c21cea-80e4-4485-9b9d-a1d5c5d77cf1" providerId="ADAL" clId="{6A473538-F6F2-4EE7-86EE-EF01DCB36D38}" dt="2025-07-07T19:24:02.717" v="981" actId="478"/>
        <pc:sldMkLst>
          <pc:docMk/>
          <pc:sldMk cId="1225023661" sldId="387"/>
        </pc:sldMkLst>
        <pc:spChg chg="add del mod">
          <ac:chgData name="Kamilla Prægel Palmskov" userId="59c21cea-80e4-4485-9b9d-a1d5c5d77cf1" providerId="ADAL" clId="{6A473538-F6F2-4EE7-86EE-EF01DCB36D38}" dt="2025-07-07T12:22:10.050" v="602" actId="22"/>
          <ac:spMkLst>
            <pc:docMk/>
            <pc:sldMk cId="1225023661" sldId="387"/>
            <ac:spMk id="5" creationId="{C1D9B415-5DA8-67BE-1CB4-A7F6F60F2D23}"/>
          </ac:spMkLst>
        </pc:spChg>
        <pc:picChg chg="add del mod">
          <ac:chgData name="Kamilla Prægel Palmskov" userId="59c21cea-80e4-4485-9b9d-a1d5c5d77cf1" providerId="ADAL" clId="{6A473538-F6F2-4EE7-86EE-EF01DCB36D38}" dt="2025-07-07T19:24:02.717" v="981" actId="478"/>
          <ac:picMkLst>
            <pc:docMk/>
            <pc:sldMk cId="1225023661" sldId="387"/>
            <ac:picMk id="6" creationId="{D7C773D2-7535-2AC9-EDA0-42B0A6F7AB61}"/>
          </ac:picMkLst>
        </pc:picChg>
      </pc:sldChg>
      <pc:sldChg chg="addSp delSp modSp mod">
        <pc:chgData name="Kamilla Prægel Palmskov" userId="59c21cea-80e4-4485-9b9d-a1d5c5d77cf1" providerId="ADAL" clId="{6A473538-F6F2-4EE7-86EE-EF01DCB36D38}" dt="2025-07-07T20:22:46.012" v="1227"/>
        <pc:sldMkLst>
          <pc:docMk/>
          <pc:sldMk cId="123079620" sldId="388"/>
        </pc:sldMkLst>
        <pc:spChg chg="mod">
          <ac:chgData name="Kamilla Prægel Palmskov" userId="59c21cea-80e4-4485-9b9d-a1d5c5d77cf1" providerId="ADAL" clId="{6A473538-F6F2-4EE7-86EE-EF01DCB36D38}" dt="2025-07-01T10:46:08.554" v="0" actId="1076"/>
          <ac:spMkLst>
            <pc:docMk/>
            <pc:sldMk cId="123079620" sldId="388"/>
            <ac:spMk id="9" creationId="{83D22475-6D76-5191-DEB0-6471803C0053}"/>
          </ac:spMkLst>
        </pc:spChg>
        <pc:picChg chg="add mod">
          <ac:chgData name="Kamilla Prægel Palmskov" userId="59c21cea-80e4-4485-9b9d-a1d5c5d77cf1" providerId="ADAL" clId="{6A473538-F6F2-4EE7-86EE-EF01DCB36D38}" dt="2025-07-07T12:43:48.175" v="860" actId="688"/>
          <ac:picMkLst>
            <pc:docMk/>
            <pc:sldMk cId="123079620" sldId="388"/>
            <ac:picMk id="2" creationId="{64168299-4746-B641-5E04-6B0D7166C12A}"/>
          </ac:picMkLst>
        </pc:picChg>
        <pc:picChg chg="add mod">
          <ac:chgData name="Kamilla Prægel Palmskov" userId="59c21cea-80e4-4485-9b9d-a1d5c5d77cf1" providerId="ADAL" clId="{6A473538-F6F2-4EE7-86EE-EF01DCB36D38}" dt="2025-07-07T20:22:46.012" v="1227"/>
          <ac:picMkLst>
            <pc:docMk/>
            <pc:sldMk cId="123079620" sldId="388"/>
            <ac:picMk id="2" creationId="{EF17B0EB-E0FD-C3C1-881B-E46DF627948A}"/>
          </ac:picMkLst>
        </pc:picChg>
        <pc:picChg chg="del">
          <ac:chgData name="Kamilla Prægel Palmskov" userId="59c21cea-80e4-4485-9b9d-a1d5c5d77cf1" providerId="ADAL" clId="{6A473538-F6F2-4EE7-86EE-EF01DCB36D38}" dt="2025-07-07T20:22:45.603" v="1226" actId="478"/>
          <ac:picMkLst>
            <pc:docMk/>
            <pc:sldMk cId="123079620" sldId="388"/>
            <ac:picMk id="10" creationId="{63462E47-64C2-4454-57EF-AFD649461F17}"/>
          </ac:picMkLst>
        </pc:picChg>
      </pc:sldChg>
      <pc:sldChg chg="addSp delSp modSp mod">
        <pc:chgData name="Kamilla Prægel Palmskov" userId="59c21cea-80e4-4485-9b9d-a1d5c5d77cf1" providerId="ADAL" clId="{6A473538-F6F2-4EE7-86EE-EF01DCB36D38}" dt="2025-07-07T20:22:49.963" v="1229"/>
        <pc:sldMkLst>
          <pc:docMk/>
          <pc:sldMk cId="431775989" sldId="389"/>
        </pc:sldMkLst>
        <pc:spChg chg="add mod">
          <ac:chgData name="Kamilla Prægel Palmskov" userId="59c21cea-80e4-4485-9b9d-a1d5c5d77cf1" providerId="ADAL" clId="{6A473538-F6F2-4EE7-86EE-EF01DCB36D38}" dt="2025-07-07T19:26:18.296" v="994"/>
          <ac:spMkLst>
            <pc:docMk/>
            <pc:sldMk cId="431775989" sldId="389"/>
            <ac:spMk id="3" creationId="{D381224A-08A1-FB7D-B7C8-972138C0C1B1}"/>
          </ac:spMkLst>
        </pc:spChg>
        <pc:spChg chg="add mod">
          <ac:chgData name="Kamilla Prægel Palmskov" userId="59c21cea-80e4-4485-9b9d-a1d5c5d77cf1" providerId="ADAL" clId="{6A473538-F6F2-4EE7-86EE-EF01DCB36D38}" dt="2025-07-07T19:26:27.084" v="995"/>
          <ac:spMkLst>
            <pc:docMk/>
            <pc:sldMk cId="431775989" sldId="389"/>
            <ac:spMk id="4" creationId="{78E26679-C046-F458-9F6A-A66C4B014A8B}"/>
          </ac:spMkLst>
        </pc:spChg>
        <pc:spChg chg="mod">
          <ac:chgData name="Kamilla Prægel Palmskov" userId="59c21cea-80e4-4485-9b9d-a1d5c5d77cf1" providerId="ADAL" clId="{6A473538-F6F2-4EE7-86EE-EF01DCB36D38}" dt="2025-07-07T20:08:28.250" v="1183" actId="20577"/>
          <ac:spMkLst>
            <pc:docMk/>
            <pc:sldMk cId="431775989" sldId="389"/>
            <ac:spMk id="6" creationId="{AF4FC769-FA4E-3F21-7B98-74FB39DD217A}"/>
          </ac:spMkLst>
        </pc:spChg>
        <pc:picChg chg="add mod">
          <ac:chgData name="Kamilla Prægel Palmskov" userId="59c21cea-80e4-4485-9b9d-a1d5c5d77cf1" providerId="ADAL" clId="{6A473538-F6F2-4EE7-86EE-EF01DCB36D38}" dt="2025-07-07T19:25:36.420" v="989" actId="1076"/>
          <ac:picMkLst>
            <pc:docMk/>
            <pc:sldMk cId="431775989" sldId="389"/>
            <ac:picMk id="2" creationId="{09C318B6-6F24-978D-0AD2-FABEA062BFB2}"/>
          </ac:picMkLst>
        </pc:picChg>
        <pc:picChg chg="add mod">
          <ac:chgData name="Kamilla Prægel Palmskov" userId="59c21cea-80e4-4485-9b9d-a1d5c5d77cf1" providerId="ADAL" clId="{6A473538-F6F2-4EE7-86EE-EF01DCB36D38}" dt="2025-07-07T20:22:49.963" v="1229"/>
          <ac:picMkLst>
            <pc:docMk/>
            <pc:sldMk cId="431775989" sldId="389"/>
            <ac:picMk id="5" creationId="{71F1A0DA-5558-272A-D0AB-06D54D212BBA}"/>
          </ac:picMkLst>
        </pc:picChg>
        <pc:picChg chg="del">
          <ac:chgData name="Kamilla Prægel Palmskov" userId="59c21cea-80e4-4485-9b9d-a1d5c5d77cf1" providerId="ADAL" clId="{6A473538-F6F2-4EE7-86EE-EF01DCB36D38}" dt="2025-07-07T20:22:48.803" v="1228" actId="478"/>
          <ac:picMkLst>
            <pc:docMk/>
            <pc:sldMk cId="431775989" sldId="389"/>
            <ac:picMk id="7" creationId="{192DDF3F-A0C4-4F3C-3913-CF1023BFF593}"/>
          </ac:picMkLst>
        </pc:picChg>
      </pc:sldChg>
      <pc:sldChg chg="addSp delSp modSp mod">
        <pc:chgData name="Kamilla Prægel Palmskov" userId="59c21cea-80e4-4485-9b9d-a1d5c5d77cf1" providerId="ADAL" clId="{6A473538-F6F2-4EE7-86EE-EF01DCB36D38}" dt="2025-07-07T20:22:56.510" v="1233"/>
        <pc:sldMkLst>
          <pc:docMk/>
          <pc:sldMk cId="456493090" sldId="390"/>
        </pc:sldMkLst>
        <pc:spChg chg="mod">
          <ac:chgData name="Kamilla Prægel Palmskov" userId="59c21cea-80e4-4485-9b9d-a1d5c5d77cf1" providerId="ADAL" clId="{6A473538-F6F2-4EE7-86EE-EF01DCB36D38}" dt="2025-07-07T20:13:43.403" v="1206" actId="14100"/>
          <ac:spMkLst>
            <pc:docMk/>
            <pc:sldMk cId="456493090" sldId="390"/>
            <ac:spMk id="5" creationId="{4B70AE94-3BF6-7941-97DB-1B8DCC7BE237}"/>
          </ac:spMkLst>
        </pc:spChg>
        <pc:spChg chg="mod">
          <ac:chgData name="Kamilla Prægel Palmskov" userId="59c21cea-80e4-4485-9b9d-a1d5c5d77cf1" providerId="ADAL" clId="{6A473538-F6F2-4EE7-86EE-EF01DCB36D38}" dt="2025-07-07T20:12:49.519" v="1191" actId="1076"/>
          <ac:spMkLst>
            <pc:docMk/>
            <pc:sldMk cId="456493090" sldId="390"/>
            <ac:spMk id="7" creationId="{92A6C706-6128-2354-B51A-F1BCEAAF4481}"/>
          </ac:spMkLst>
        </pc:spChg>
        <pc:picChg chg="add mod">
          <ac:chgData name="Kamilla Prægel Palmskov" userId="59c21cea-80e4-4485-9b9d-a1d5c5d77cf1" providerId="ADAL" clId="{6A473538-F6F2-4EE7-86EE-EF01DCB36D38}" dt="2025-07-07T20:14:11.243" v="1214" actId="1076"/>
          <ac:picMkLst>
            <pc:docMk/>
            <pc:sldMk cId="456493090" sldId="390"/>
            <ac:picMk id="3" creationId="{EF32E74C-5F39-471A-163D-E6A609770585}"/>
          </ac:picMkLst>
        </pc:picChg>
        <pc:picChg chg="del mod">
          <ac:chgData name="Kamilla Prægel Palmskov" userId="59c21cea-80e4-4485-9b9d-a1d5c5d77cf1" providerId="ADAL" clId="{6A473538-F6F2-4EE7-86EE-EF01DCB36D38}" dt="2025-07-07T20:22:56.104" v="1232" actId="478"/>
          <ac:picMkLst>
            <pc:docMk/>
            <pc:sldMk cId="456493090" sldId="390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14:30.819" v="1216" actId="1076"/>
          <ac:picMkLst>
            <pc:docMk/>
            <pc:sldMk cId="456493090" sldId="390"/>
            <ac:picMk id="6" creationId="{18A05C41-3182-C8C0-EE44-E73E694DC15E}"/>
          </ac:picMkLst>
        </pc:picChg>
        <pc:picChg chg="add mod">
          <ac:chgData name="Kamilla Prægel Palmskov" userId="59c21cea-80e4-4485-9b9d-a1d5c5d77cf1" providerId="ADAL" clId="{6A473538-F6F2-4EE7-86EE-EF01DCB36D38}" dt="2025-07-07T20:22:56.510" v="1233"/>
          <ac:picMkLst>
            <pc:docMk/>
            <pc:sldMk cId="456493090" sldId="390"/>
            <ac:picMk id="8" creationId="{7C68EA82-560A-747F-4293-3D9D15665FCC}"/>
          </ac:picMkLst>
        </pc:picChg>
        <pc:picChg chg="add del mod">
          <ac:chgData name="Kamilla Prægel Palmskov" userId="59c21cea-80e4-4485-9b9d-a1d5c5d77cf1" providerId="ADAL" clId="{6A473538-F6F2-4EE7-86EE-EF01DCB36D38}" dt="2025-07-07T12:43:14.324" v="855" actId="478"/>
          <ac:picMkLst>
            <pc:docMk/>
            <pc:sldMk cId="456493090" sldId="390"/>
            <ac:picMk id="14" creationId="{2AFA937B-4ACB-EA0D-63DE-AB74127D92D9}"/>
          </ac:picMkLst>
        </pc:picChg>
      </pc:sldChg>
      <pc:sldChg chg="addSp delSp modSp mod ord">
        <pc:chgData name="Kamilla Prægel Palmskov" userId="59c21cea-80e4-4485-9b9d-a1d5c5d77cf1" providerId="ADAL" clId="{6A473538-F6F2-4EE7-86EE-EF01DCB36D38}" dt="2025-07-07T20:23:28.574" v="1244" actId="478"/>
        <pc:sldMkLst>
          <pc:docMk/>
          <pc:sldMk cId="2046690732" sldId="391"/>
        </pc:sldMkLst>
        <pc:spChg chg="add mod">
          <ac:chgData name="Kamilla Prægel Palmskov" userId="59c21cea-80e4-4485-9b9d-a1d5c5d77cf1" providerId="ADAL" clId="{6A473538-F6F2-4EE7-86EE-EF01DCB36D38}" dt="2025-07-07T19:52:50.379" v="1133" actId="1076"/>
          <ac:spMkLst>
            <pc:docMk/>
            <pc:sldMk cId="2046690732" sldId="391"/>
            <ac:spMk id="5" creationId="{78FE931B-3295-B87D-6949-A85AB9943B9A}"/>
          </ac:spMkLst>
        </pc:spChg>
        <pc:picChg chg="add mod">
          <ac:chgData name="Kamilla Prægel Palmskov" userId="59c21cea-80e4-4485-9b9d-a1d5c5d77cf1" providerId="ADAL" clId="{6A473538-F6F2-4EE7-86EE-EF01DCB36D38}" dt="2025-07-01T10:49:43.681" v="23"/>
          <ac:picMkLst>
            <pc:docMk/>
            <pc:sldMk cId="2046690732" sldId="391"/>
            <ac:picMk id="2" creationId="{A7D0353D-EB92-8E5C-01AB-4B5906C1DE6A}"/>
          </ac:picMkLst>
        </pc:picChg>
        <pc:picChg chg="add del mod">
          <ac:chgData name="Kamilla Prægel Palmskov" userId="59c21cea-80e4-4485-9b9d-a1d5c5d77cf1" providerId="ADAL" clId="{6A473538-F6F2-4EE7-86EE-EF01DCB36D38}" dt="2025-07-07T20:23:28.574" v="1244" actId="478"/>
          <ac:picMkLst>
            <pc:docMk/>
            <pc:sldMk cId="2046690732" sldId="391"/>
            <ac:picMk id="3" creationId="{77EF15B8-C67E-5371-0DCB-23826DCF9A69}"/>
          </ac:picMkLst>
        </pc:picChg>
        <pc:picChg chg="del mod">
          <ac:chgData name="Kamilla Prægel Palmskov" userId="59c21cea-80e4-4485-9b9d-a1d5c5d77cf1" providerId="ADAL" clId="{6A473538-F6F2-4EE7-86EE-EF01DCB36D38}" dt="2025-07-07T20:23:26.467" v="1242" actId="478"/>
          <ac:picMkLst>
            <pc:docMk/>
            <pc:sldMk cId="2046690732" sldId="391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23:26.882" v="1243"/>
          <ac:picMkLst>
            <pc:docMk/>
            <pc:sldMk cId="2046690732" sldId="391"/>
            <ac:picMk id="6" creationId="{F04F3476-C539-F207-D6B2-D79E150A9A0B}"/>
          </ac:picMkLst>
        </pc:picChg>
      </pc:sldChg>
      <pc:sldChg chg="addSp delSp modSp mod">
        <pc:chgData name="Kamilla Prægel Palmskov" userId="59c21cea-80e4-4485-9b9d-a1d5c5d77cf1" providerId="ADAL" clId="{6A473538-F6F2-4EE7-86EE-EF01DCB36D38}" dt="2025-07-07T20:22:53.504" v="1231"/>
        <pc:sldMkLst>
          <pc:docMk/>
          <pc:sldMk cId="3323614274" sldId="392"/>
        </pc:sldMkLst>
        <pc:spChg chg="add mod">
          <ac:chgData name="Kamilla Prægel Palmskov" userId="59c21cea-80e4-4485-9b9d-a1d5c5d77cf1" providerId="ADAL" clId="{6A473538-F6F2-4EE7-86EE-EF01DCB36D38}" dt="2025-07-07T19:26:04.098" v="992"/>
          <ac:spMkLst>
            <pc:docMk/>
            <pc:sldMk cId="3323614274" sldId="392"/>
            <ac:spMk id="4" creationId="{E4BEBD89-6A80-10C9-974E-C96E51BDD27B}"/>
          </ac:spMkLst>
        </pc:spChg>
        <pc:spChg chg="add mod">
          <ac:chgData name="Kamilla Prægel Palmskov" userId="59c21cea-80e4-4485-9b9d-a1d5c5d77cf1" providerId="ADAL" clId="{6A473538-F6F2-4EE7-86EE-EF01DCB36D38}" dt="2025-07-07T19:26:14.195" v="993"/>
          <ac:spMkLst>
            <pc:docMk/>
            <pc:sldMk cId="3323614274" sldId="392"/>
            <ac:spMk id="8" creationId="{3C732373-856E-C1B0-F814-8B3F27AADB08}"/>
          </ac:spMkLst>
        </pc:spChg>
        <pc:picChg chg="add mod">
          <ac:chgData name="Kamilla Prægel Palmskov" userId="59c21cea-80e4-4485-9b9d-a1d5c5d77cf1" providerId="ADAL" clId="{6A473538-F6F2-4EE7-86EE-EF01DCB36D38}" dt="2025-07-07T20:22:53.504" v="1231"/>
          <ac:picMkLst>
            <pc:docMk/>
            <pc:sldMk cId="3323614274" sldId="392"/>
            <ac:picMk id="2" creationId="{6CB31FBA-75B0-8C66-69C3-A8C3E17828E0}"/>
          </ac:picMkLst>
        </pc:picChg>
        <pc:picChg chg="add del mod">
          <ac:chgData name="Kamilla Prægel Palmskov" userId="59c21cea-80e4-4485-9b9d-a1d5c5d77cf1" providerId="ADAL" clId="{6A473538-F6F2-4EE7-86EE-EF01DCB36D38}" dt="2025-07-07T19:25:47.042" v="990" actId="478"/>
          <ac:picMkLst>
            <pc:docMk/>
            <pc:sldMk cId="3323614274" sldId="392"/>
            <ac:picMk id="2" creationId="{E9ACE6CF-D83D-362D-8C6C-F1812BE97BDE}"/>
          </ac:picMkLst>
        </pc:picChg>
        <pc:picChg chg="add mod">
          <ac:chgData name="Kamilla Prægel Palmskov" userId="59c21cea-80e4-4485-9b9d-a1d5c5d77cf1" providerId="ADAL" clId="{6A473538-F6F2-4EE7-86EE-EF01DCB36D38}" dt="2025-07-07T19:25:49.209" v="991"/>
          <ac:picMkLst>
            <pc:docMk/>
            <pc:sldMk cId="3323614274" sldId="392"/>
            <ac:picMk id="3" creationId="{59F579CB-EC19-75E1-CCAC-0C93B1873B5B}"/>
          </ac:picMkLst>
        </pc:picChg>
        <pc:picChg chg="del">
          <ac:chgData name="Kamilla Prægel Palmskov" userId="59c21cea-80e4-4485-9b9d-a1d5c5d77cf1" providerId="ADAL" clId="{6A473538-F6F2-4EE7-86EE-EF01DCB36D38}" dt="2025-07-07T20:22:52.883" v="1230" actId="478"/>
          <ac:picMkLst>
            <pc:docMk/>
            <pc:sldMk cId="3323614274" sldId="392"/>
            <ac:picMk id="7" creationId="{CD4C5991-4D54-85FC-18C4-E30801AD2502}"/>
          </ac:picMkLst>
        </pc:picChg>
      </pc:sldChg>
      <pc:sldChg chg="del">
        <pc:chgData name="Kamilla Prægel Palmskov" userId="59c21cea-80e4-4485-9b9d-a1d5c5d77cf1" providerId="ADAL" clId="{6A473538-F6F2-4EE7-86EE-EF01DCB36D38}" dt="2025-07-01T10:47:22.931" v="5" actId="2696"/>
        <pc:sldMkLst>
          <pc:docMk/>
          <pc:sldMk cId="2903002531" sldId="394"/>
        </pc:sldMkLst>
      </pc:sldChg>
      <pc:sldChg chg="addSp delSp modSp mod">
        <pc:chgData name="Kamilla Prægel Palmskov" userId="59c21cea-80e4-4485-9b9d-a1d5c5d77cf1" providerId="ADAL" clId="{6A473538-F6F2-4EE7-86EE-EF01DCB36D38}" dt="2025-07-07T20:23:01.302" v="1236" actId="478"/>
        <pc:sldMkLst>
          <pc:docMk/>
          <pc:sldMk cId="2718264203" sldId="395"/>
        </pc:sldMkLst>
        <pc:spChg chg="mod">
          <ac:chgData name="Kamilla Prægel Palmskov" userId="59c21cea-80e4-4485-9b9d-a1d5c5d77cf1" providerId="ADAL" clId="{6A473538-F6F2-4EE7-86EE-EF01DCB36D38}" dt="2025-07-07T19:54:14.462" v="1149" actId="1076"/>
          <ac:spMkLst>
            <pc:docMk/>
            <pc:sldMk cId="2718264203" sldId="395"/>
            <ac:spMk id="3" creationId="{E195D90F-9AC3-5CA1-3C72-641D6EDD146B}"/>
          </ac:spMkLst>
        </pc:spChg>
        <pc:picChg chg="del mod">
          <ac:chgData name="Kamilla Prægel Palmskov" userId="59c21cea-80e4-4485-9b9d-a1d5c5d77cf1" providerId="ADAL" clId="{6A473538-F6F2-4EE7-86EE-EF01DCB36D38}" dt="2025-07-07T20:22:59.322" v="1234" actId="478"/>
          <ac:picMkLst>
            <pc:docMk/>
            <pc:sldMk cId="2718264203" sldId="395"/>
            <ac:picMk id="4" creationId="{C2A4DF84-234A-D445-4A50-AFE175F2977E}"/>
          </ac:picMkLst>
        </pc:picChg>
        <pc:picChg chg="add del mod">
          <ac:chgData name="Kamilla Prægel Palmskov" userId="59c21cea-80e4-4485-9b9d-a1d5c5d77cf1" providerId="ADAL" clId="{6A473538-F6F2-4EE7-86EE-EF01DCB36D38}" dt="2025-07-07T20:23:01.302" v="1236" actId="478"/>
          <ac:picMkLst>
            <pc:docMk/>
            <pc:sldMk cId="2718264203" sldId="395"/>
            <ac:picMk id="5" creationId="{E09AB840-841B-867F-8A93-455FCB074FE3}"/>
          </ac:picMkLst>
        </pc:picChg>
        <pc:picChg chg="add mod">
          <ac:chgData name="Kamilla Prægel Palmskov" userId="59c21cea-80e4-4485-9b9d-a1d5c5d77cf1" providerId="ADAL" clId="{6A473538-F6F2-4EE7-86EE-EF01DCB36D38}" dt="2025-07-07T20:22:59.811" v="1235"/>
          <ac:picMkLst>
            <pc:docMk/>
            <pc:sldMk cId="2718264203" sldId="395"/>
            <ac:picMk id="6" creationId="{6B600408-285A-7814-02D6-0CA722B19C3A}"/>
          </ac:picMkLst>
        </pc:picChg>
      </pc:sldChg>
      <pc:sldChg chg="addSp delSp modSp del mod">
        <pc:chgData name="Kamilla Prægel Palmskov" userId="59c21cea-80e4-4485-9b9d-a1d5c5d77cf1" providerId="ADAL" clId="{6A473538-F6F2-4EE7-86EE-EF01DCB36D38}" dt="2025-07-07T12:25:27.742" v="642" actId="2696"/>
        <pc:sldMkLst>
          <pc:docMk/>
          <pc:sldMk cId="148742824" sldId="396"/>
        </pc:sldMkLst>
        <pc:spChg chg="del mod">
          <ac:chgData name="Kamilla Prægel Palmskov" userId="59c21cea-80e4-4485-9b9d-a1d5c5d77cf1" providerId="ADAL" clId="{6A473538-F6F2-4EE7-86EE-EF01DCB36D38}" dt="2025-07-07T12:23:43.001" v="610" actId="21"/>
          <ac:spMkLst>
            <pc:docMk/>
            <pc:sldMk cId="148742824" sldId="396"/>
            <ac:spMk id="3" creationId="{0A5DCC03-0D71-13C7-3CF4-9878EB666497}"/>
          </ac:spMkLst>
        </pc:spChg>
        <pc:spChg chg="add mod">
          <ac:chgData name="Kamilla Prægel Palmskov" userId="59c21cea-80e4-4485-9b9d-a1d5c5d77cf1" providerId="ADAL" clId="{6A473538-F6F2-4EE7-86EE-EF01DCB36D38}" dt="2025-07-07T12:24:09.503" v="616" actId="1076"/>
          <ac:spMkLst>
            <pc:docMk/>
            <pc:sldMk cId="148742824" sldId="396"/>
            <ac:spMk id="5" creationId="{C7C8D8FD-A60A-9E45-DB69-286937E4EC18}"/>
          </ac:spMkLst>
        </pc:spChg>
      </pc:sldChg>
      <pc:sldChg chg="addSp delSp modSp mod">
        <pc:chgData name="Kamilla Prægel Palmskov" userId="59c21cea-80e4-4485-9b9d-a1d5c5d77cf1" providerId="ADAL" clId="{6A473538-F6F2-4EE7-86EE-EF01DCB36D38}" dt="2025-07-07T20:22:33.115" v="1220"/>
        <pc:sldMkLst>
          <pc:docMk/>
          <pc:sldMk cId="275835970" sldId="397"/>
        </pc:sldMkLst>
        <pc:spChg chg="mod">
          <ac:chgData name="Kamilla Prægel Palmskov" userId="59c21cea-80e4-4485-9b9d-a1d5c5d77cf1" providerId="ADAL" clId="{6A473538-F6F2-4EE7-86EE-EF01DCB36D38}" dt="2025-07-07T19:53:39.759" v="1143" actId="1076"/>
          <ac:spMkLst>
            <pc:docMk/>
            <pc:sldMk cId="275835970" sldId="397"/>
            <ac:spMk id="3" creationId="{0A5DCC03-0D71-13C7-3CF4-9878EB666497}"/>
          </ac:spMkLst>
        </pc:spChg>
        <pc:picChg chg="del mod">
          <ac:chgData name="Kamilla Prægel Palmskov" userId="59c21cea-80e4-4485-9b9d-a1d5c5d77cf1" providerId="ADAL" clId="{6A473538-F6F2-4EE7-86EE-EF01DCB36D38}" dt="2025-07-07T20:22:32.428" v="1219" actId="478"/>
          <ac:picMkLst>
            <pc:docMk/>
            <pc:sldMk cId="275835970" sldId="397"/>
            <ac:picMk id="2" creationId="{15E989BA-5BD1-1852-55C5-6A6C46C71E1C}"/>
          </ac:picMkLst>
        </pc:picChg>
        <pc:picChg chg="add mod">
          <ac:chgData name="Kamilla Prægel Palmskov" userId="59c21cea-80e4-4485-9b9d-a1d5c5d77cf1" providerId="ADAL" clId="{6A473538-F6F2-4EE7-86EE-EF01DCB36D38}" dt="2025-07-07T20:22:33.115" v="1220"/>
          <ac:picMkLst>
            <pc:docMk/>
            <pc:sldMk cId="275835970" sldId="397"/>
            <ac:picMk id="4" creationId="{390E367F-E6CB-13F4-DB70-ADE84A6FBE2D}"/>
          </ac:picMkLst>
        </pc:picChg>
        <pc:picChg chg="add del mod">
          <ac:chgData name="Kamilla Prægel Palmskov" userId="59c21cea-80e4-4485-9b9d-a1d5c5d77cf1" providerId="ADAL" clId="{6A473538-F6F2-4EE7-86EE-EF01DCB36D38}" dt="2025-07-07T19:24:06.223" v="982" actId="478"/>
          <ac:picMkLst>
            <pc:docMk/>
            <pc:sldMk cId="275835970" sldId="397"/>
            <ac:picMk id="4" creationId="{B575A7B2-5189-F01A-A016-D9747CA855F1}"/>
          </ac:picMkLst>
        </pc:picChg>
        <pc:picChg chg="add mod">
          <ac:chgData name="Kamilla Prægel Palmskov" userId="59c21cea-80e4-4485-9b9d-a1d5c5d77cf1" providerId="ADAL" clId="{6A473538-F6F2-4EE7-86EE-EF01DCB36D38}" dt="2025-07-07T12:28:40.750" v="670" actId="1076"/>
          <ac:picMkLst>
            <pc:docMk/>
            <pc:sldMk cId="275835970" sldId="397"/>
            <ac:picMk id="5" creationId="{0BACA762-3B11-B83D-13A5-D3CB93D62728}"/>
          </ac:picMkLst>
        </pc:picChg>
      </pc:sldChg>
      <pc:sldChg chg="del">
        <pc:chgData name="Kamilla Prægel Palmskov" userId="59c21cea-80e4-4485-9b9d-a1d5c5d77cf1" providerId="ADAL" clId="{6A473538-F6F2-4EE7-86EE-EF01DCB36D38}" dt="2025-07-01T10:47:20.202" v="4" actId="2696"/>
        <pc:sldMkLst>
          <pc:docMk/>
          <pc:sldMk cId="1217521011" sldId="398"/>
        </pc:sldMkLst>
      </pc:sldChg>
      <pc:sldChg chg="addSp delSp modSp add mod">
        <pc:chgData name="Kamilla Prægel Palmskov" userId="59c21cea-80e4-4485-9b9d-a1d5c5d77cf1" providerId="ADAL" clId="{6A473538-F6F2-4EE7-86EE-EF01DCB36D38}" dt="2025-07-07T20:23:19.409" v="1239" actId="478"/>
        <pc:sldMkLst>
          <pc:docMk/>
          <pc:sldMk cId="2311196773" sldId="399"/>
        </pc:sldMkLst>
        <pc:spChg chg="mod">
          <ac:chgData name="Kamilla Prægel Palmskov" userId="59c21cea-80e4-4485-9b9d-a1d5c5d77cf1" providerId="ADAL" clId="{6A473538-F6F2-4EE7-86EE-EF01DCB36D38}" dt="2025-07-07T12:29:25.689" v="685" actId="14100"/>
          <ac:spMkLst>
            <pc:docMk/>
            <pc:sldMk cId="2311196773" sldId="399"/>
            <ac:spMk id="3" creationId="{E195D90F-9AC3-5CA1-3C72-641D6EDD146B}"/>
          </ac:spMkLst>
        </pc:spChg>
        <pc:picChg chg="add mod">
          <ac:chgData name="Kamilla Prægel Palmskov" userId="59c21cea-80e4-4485-9b9d-a1d5c5d77cf1" providerId="ADAL" clId="{6A473538-F6F2-4EE7-86EE-EF01DCB36D38}" dt="2025-07-07T20:23:05.277" v="1238"/>
          <ac:picMkLst>
            <pc:docMk/>
            <pc:sldMk cId="2311196773" sldId="399"/>
            <ac:picMk id="2" creationId="{41F3D7E6-ABA9-A678-4451-1575044C2887}"/>
          </ac:picMkLst>
        </pc:picChg>
        <pc:picChg chg="del mod">
          <ac:chgData name="Kamilla Prægel Palmskov" userId="59c21cea-80e4-4485-9b9d-a1d5c5d77cf1" providerId="ADAL" clId="{6A473538-F6F2-4EE7-86EE-EF01DCB36D38}" dt="2025-07-01T10:49:40.621" v="22" actId="21"/>
          <ac:picMkLst>
            <pc:docMk/>
            <pc:sldMk cId="2311196773" sldId="399"/>
            <ac:picMk id="2" creationId="{A7D0353D-EB92-8E5C-01AB-4B5906C1DE6A}"/>
          </ac:picMkLst>
        </pc:picChg>
        <pc:picChg chg="del mod">
          <ac:chgData name="Kamilla Prægel Palmskov" userId="59c21cea-80e4-4485-9b9d-a1d5c5d77cf1" providerId="ADAL" clId="{6A473538-F6F2-4EE7-86EE-EF01DCB36D38}" dt="2025-07-07T20:23:04.747" v="1237" actId="478"/>
          <ac:picMkLst>
            <pc:docMk/>
            <pc:sldMk cId="2311196773" sldId="399"/>
            <ac:picMk id="4" creationId="{C2A4DF84-234A-D445-4A50-AFE175F2977E}"/>
          </ac:picMkLst>
        </pc:picChg>
        <pc:picChg chg="add del mod">
          <ac:chgData name="Kamilla Prægel Palmskov" userId="59c21cea-80e4-4485-9b9d-a1d5c5d77cf1" providerId="ADAL" clId="{6A473538-F6F2-4EE7-86EE-EF01DCB36D38}" dt="2025-07-07T20:23:19.409" v="1239" actId="478"/>
          <ac:picMkLst>
            <pc:docMk/>
            <pc:sldMk cId="2311196773" sldId="399"/>
            <ac:picMk id="5" creationId="{E602170E-E3C7-3192-825E-3DD282F31018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3:31.655" v="1246"/>
        <pc:sldMkLst>
          <pc:docMk/>
          <pc:sldMk cId="1396137638" sldId="400"/>
        </pc:sldMkLst>
        <pc:spChg chg="add mod">
          <ac:chgData name="Kamilla Prægel Palmskov" userId="59c21cea-80e4-4485-9b9d-a1d5c5d77cf1" providerId="ADAL" clId="{6A473538-F6F2-4EE7-86EE-EF01DCB36D38}" dt="2025-07-07T12:48:41.894" v="882" actId="1076"/>
          <ac:spMkLst>
            <pc:docMk/>
            <pc:sldMk cId="1396137638" sldId="400"/>
            <ac:spMk id="3" creationId="{6F27074A-F0D5-9473-51C9-BF4CA32FD0CC}"/>
          </ac:spMkLst>
        </pc:spChg>
        <pc:spChg chg="del mod">
          <ac:chgData name="Kamilla Prægel Palmskov" userId="59c21cea-80e4-4485-9b9d-a1d5c5d77cf1" providerId="ADAL" clId="{6A473538-F6F2-4EE7-86EE-EF01DCB36D38}" dt="2025-07-03T08:41:37.593" v="388"/>
          <ac:spMkLst>
            <pc:docMk/>
            <pc:sldMk cId="1396137638" sldId="400"/>
            <ac:spMk id="5" creationId="{78FE931B-3295-B87D-6949-A85AB9943B9A}"/>
          </ac:spMkLst>
        </pc:spChg>
        <pc:spChg chg="add mod">
          <ac:chgData name="Kamilla Prægel Palmskov" userId="59c21cea-80e4-4485-9b9d-a1d5c5d77cf1" providerId="ADAL" clId="{6A473538-F6F2-4EE7-86EE-EF01DCB36D38}" dt="2025-07-07T12:51:11.098" v="932" actId="1076"/>
          <ac:spMkLst>
            <pc:docMk/>
            <pc:sldMk cId="1396137638" sldId="400"/>
            <ac:spMk id="6" creationId="{66F5E331-D3E2-5C29-71B5-4734BBB337E2}"/>
          </ac:spMkLst>
        </pc:spChg>
        <pc:spChg chg="add mod">
          <ac:chgData name="Kamilla Prægel Palmskov" userId="59c21cea-80e4-4485-9b9d-a1d5c5d77cf1" providerId="ADAL" clId="{6A473538-F6F2-4EE7-86EE-EF01DCB36D38}" dt="2025-07-07T12:51:19.339" v="934" actId="207"/>
          <ac:spMkLst>
            <pc:docMk/>
            <pc:sldMk cId="1396137638" sldId="400"/>
            <ac:spMk id="9" creationId="{7B2A284A-799D-2A72-ED26-4C5FE39969F6}"/>
          </ac:spMkLst>
        </pc:spChg>
        <pc:picChg chg="add mod">
          <ac:chgData name="Kamilla Prægel Palmskov" userId="59c21cea-80e4-4485-9b9d-a1d5c5d77cf1" providerId="ADAL" clId="{6A473538-F6F2-4EE7-86EE-EF01DCB36D38}" dt="2025-07-07T20:23:31.655" v="1246"/>
          <ac:picMkLst>
            <pc:docMk/>
            <pc:sldMk cId="1396137638" sldId="400"/>
            <ac:picMk id="2" creationId="{6DB3CF87-CD4C-33BD-D2AA-1A3DC554699E}"/>
          </ac:picMkLst>
        </pc:picChg>
        <pc:picChg chg="add del mod">
          <ac:chgData name="Kamilla Prægel Palmskov" userId="59c21cea-80e4-4485-9b9d-a1d5c5d77cf1" providerId="ADAL" clId="{6A473538-F6F2-4EE7-86EE-EF01DCB36D38}" dt="2025-07-07T19:25:09.819" v="988" actId="478"/>
          <ac:picMkLst>
            <pc:docMk/>
            <pc:sldMk cId="1396137638" sldId="400"/>
            <ac:picMk id="2" creationId="{719C9039-D530-EBBF-00A7-DBFE3FAF00D2}"/>
          </ac:picMkLst>
        </pc:picChg>
        <pc:picChg chg="del">
          <ac:chgData name="Kamilla Prægel Palmskov" userId="59c21cea-80e4-4485-9b9d-a1d5c5d77cf1" providerId="ADAL" clId="{6A473538-F6F2-4EE7-86EE-EF01DCB36D38}" dt="2025-07-03T08:41:37.571" v="386" actId="21"/>
          <ac:picMkLst>
            <pc:docMk/>
            <pc:sldMk cId="1396137638" sldId="400"/>
            <ac:picMk id="2" creationId="{A7D0353D-EB92-8E5C-01AB-4B5906C1DE6A}"/>
          </ac:picMkLst>
        </pc:picChg>
        <pc:picChg chg="del mod">
          <ac:chgData name="Kamilla Prægel Palmskov" userId="59c21cea-80e4-4485-9b9d-a1d5c5d77cf1" providerId="ADAL" clId="{6A473538-F6F2-4EE7-86EE-EF01DCB36D38}" dt="2025-07-07T20:23:31.215" v="1245" actId="478"/>
          <ac:picMkLst>
            <pc:docMk/>
            <pc:sldMk cId="1396137638" sldId="400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12:54:51.631" v="958" actId="1076"/>
          <ac:picMkLst>
            <pc:docMk/>
            <pc:sldMk cId="1396137638" sldId="400"/>
            <ac:picMk id="5" creationId="{D2B69316-1BE5-7831-53B8-0F7DBDD41DC2}"/>
          </ac:picMkLst>
        </pc:picChg>
        <pc:picChg chg="add del mod">
          <ac:chgData name="Kamilla Prægel Palmskov" userId="59c21cea-80e4-4485-9b9d-a1d5c5d77cf1" providerId="ADAL" clId="{6A473538-F6F2-4EE7-86EE-EF01DCB36D38}" dt="2025-07-07T12:54:15.907" v="948" actId="21"/>
          <ac:picMkLst>
            <pc:docMk/>
            <pc:sldMk cId="1396137638" sldId="400"/>
            <ac:picMk id="11" creationId="{C09B6214-CE37-6084-66C8-8E1D05046A4E}"/>
          </ac:picMkLst>
        </pc:picChg>
        <pc:picChg chg="add mod">
          <ac:chgData name="Kamilla Prægel Palmskov" userId="59c21cea-80e4-4485-9b9d-a1d5c5d77cf1" providerId="ADAL" clId="{6A473538-F6F2-4EE7-86EE-EF01DCB36D38}" dt="2025-07-07T12:54:49.863" v="957" actId="1076"/>
          <ac:picMkLst>
            <pc:docMk/>
            <pc:sldMk cId="1396137638" sldId="400"/>
            <ac:picMk id="13" creationId="{6EB1DF1E-0964-3389-DA8D-FCCEA299E19A}"/>
          </ac:picMkLst>
        </pc:picChg>
        <pc:cxnChg chg="add del">
          <ac:chgData name="Kamilla Prægel Palmskov" userId="59c21cea-80e4-4485-9b9d-a1d5c5d77cf1" providerId="ADAL" clId="{6A473538-F6F2-4EE7-86EE-EF01DCB36D38}" dt="2025-07-07T12:49:36.016" v="924" actId="11529"/>
          <ac:cxnSpMkLst>
            <pc:docMk/>
            <pc:sldMk cId="1396137638" sldId="400"/>
            <ac:cxnSpMk id="8" creationId="{CEE9A90B-B345-ECB9-2242-59CC4DE29432}"/>
          </ac:cxnSpMkLst>
        </pc:cxnChg>
      </pc:sldChg>
      <pc:sldChg chg="addSp delSp modSp add mod">
        <pc:chgData name="Kamilla Prægel Palmskov" userId="59c21cea-80e4-4485-9b9d-a1d5c5d77cf1" providerId="ADAL" clId="{6A473538-F6F2-4EE7-86EE-EF01DCB36D38}" dt="2025-07-07T20:23:51.089" v="1251" actId="478"/>
        <pc:sldMkLst>
          <pc:docMk/>
          <pc:sldMk cId="906543752" sldId="401"/>
        </pc:sldMkLst>
        <pc:spChg chg="mod">
          <ac:chgData name="Kamilla Prægel Palmskov" userId="59c21cea-80e4-4485-9b9d-a1d5c5d77cf1" providerId="ADAL" clId="{6A473538-F6F2-4EE7-86EE-EF01DCB36D38}" dt="2025-07-07T12:25:42.730" v="650" actId="20577"/>
          <ac:spMkLst>
            <pc:docMk/>
            <pc:sldMk cId="906543752" sldId="401"/>
            <ac:spMk id="5" creationId="{78FE931B-3295-B87D-6949-A85AB9943B9A}"/>
          </ac:spMkLst>
        </pc:spChg>
        <pc:picChg chg="mod">
          <ac:chgData name="Kamilla Prægel Palmskov" userId="59c21cea-80e4-4485-9b9d-a1d5c5d77cf1" providerId="ADAL" clId="{6A473538-F6F2-4EE7-86EE-EF01DCB36D38}" dt="2025-07-07T12:26:16.926" v="652" actId="1076"/>
          <ac:picMkLst>
            <pc:docMk/>
            <pc:sldMk cId="906543752" sldId="401"/>
            <ac:picMk id="2" creationId="{A7D0353D-EB92-8E5C-01AB-4B5906C1DE6A}"/>
          </ac:picMkLst>
        </pc:picChg>
        <pc:picChg chg="add del mod">
          <ac:chgData name="Kamilla Prægel Palmskov" userId="59c21cea-80e4-4485-9b9d-a1d5c5d77cf1" providerId="ADAL" clId="{6A473538-F6F2-4EE7-86EE-EF01DCB36D38}" dt="2025-07-07T20:23:51.089" v="1251" actId="478"/>
          <ac:picMkLst>
            <pc:docMk/>
            <pc:sldMk cId="906543752" sldId="401"/>
            <ac:picMk id="3" creationId="{271A7AAF-0190-4E84-E383-9CFFF2CFA265}"/>
          </ac:picMkLst>
        </pc:picChg>
        <pc:picChg chg="del">
          <ac:chgData name="Kamilla Prægel Palmskov" userId="59c21cea-80e4-4485-9b9d-a1d5c5d77cf1" providerId="ADAL" clId="{6A473538-F6F2-4EE7-86EE-EF01DCB36D38}" dt="2025-07-07T20:23:39.011" v="1249" actId="478"/>
          <ac:picMkLst>
            <pc:docMk/>
            <pc:sldMk cId="906543752" sldId="401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23:39.643" v="1250"/>
          <ac:picMkLst>
            <pc:docMk/>
            <pc:sldMk cId="906543752" sldId="401"/>
            <ac:picMk id="6" creationId="{7227B04E-B040-B5E0-716E-693DD02B51D3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2:43.147" v="1225"/>
        <pc:sldMkLst>
          <pc:docMk/>
          <pc:sldMk cId="1018249359" sldId="402"/>
        </pc:sldMkLst>
        <pc:spChg chg="mod">
          <ac:chgData name="Kamilla Prægel Palmskov" userId="59c21cea-80e4-4485-9b9d-a1d5c5d77cf1" providerId="ADAL" clId="{6A473538-F6F2-4EE7-86EE-EF01DCB36D38}" dt="2025-07-07T12:23:38.871" v="609" actId="1076"/>
          <ac:spMkLst>
            <pc:docMk/>
            <pc:sldMk cId="1018249359" sldId="402"/>
            <ac:spMk id="3" creationId="{0A5DCC03-0D71-13C7-3CF4-9878EB666497}"/>
          </ac:spMkLst>
        </pc:spChg>
        <pc:spChg chg="del">
          <ac:chgData name="Kamilla Prægel Palmskov" userId="59c21cea-80e4-4485-9b9d-a1d5c5d77cf1" providerId="ADAL" clId="{6A473538-F6F2-4EE7-86EE-EF01DCB36D38}" dt="2025-07-07T12:23:34.516" v="608" actId="21"/>
          <ac:spMkLst>
            <pc:docMk/>
            <pc:sldMk cId="1018249359" sldId="402"/>
            <ac:spMk id="5" creationId="{C7C8D8FD-A60A-9E45-DB69-286937E4EC18}"/>
          </ac:spMkLst>
        </pc:spChg>
        <pc:picChg chg="del">
          <ac:chgData name="Kamilla Prægel Palmskov" userId="59c21cea-80e4-4485-9b9d-a1d5c5d77cf1" providerId="ADAL" clId="{6A473538-F6F2-4EE7-86EE-EF01DCB36D38}" dt="2025-07-07T20:22:42.628" v="1224" actId="478"/>
          <ac:picMkLst>
            <pc:docMk/>
            <pc:sldMk cId="1018249359" sldId="402"/>
            <ac:picMk id="2" creationId="{15E989BA-5BD1-1852-55C5-6A6C46C71E1C}"/>
          </ac:picMkLst>
        </pc:picChg>
        <pc:picChg chg="add del mod">
          <ac:chgData name="Kamilla Prægel Palmskov" userId="59c21cea-80e4-4485-9b9d-a1d5c5d77cf1" providerId="ADAL" clId="{6A473538-F6F2-4EE7-86EE-EF01DCB36D38}" dt="2025-07-07T12:44:17.556" v="865" actId="478"/>
          <ac:picMkLst>
            <pc:docMk/>
            <pc:sldMk cId="1018249359" sldId="402"/>
            <ac:picMk id="4" creationId="{937B3D8B-E830-3805-BF18-140533855E70}"/>
          </ac:picMkLst>
        </pc:picChg>
        <pc:picChg chg="add mod">
          <ac:chgData name="Kamilla Prægel Palmskov" userId="59c21cea-80e4-4485-9b9d-a1d5c5d77cf1" providerId="ADAL" clId="{6A473538-F6F2-4EE7-86EE-EF01DCB36D38}" dt="2025-07-07T20:22:43.147" v="1225"/>
          <ac:picMkLst>
            <pc:docMk/>
            <pc:sldMk cId="1018249359" sldId="402"/>
            <ac:picMk id="4" creationId="{FDC108D6-3D81-734C-CB95-555C8A4C93E6}"/>
          </ac:picMkLst>
        </pc:picChg>
      </pc:sldChg>
      <pc:sldChg chg="new del">
        <pc:chgData name="Kamilla Prægel Palmskov" userId="59c21cea-80e4-4485-9b9d-a1d5c5d77cf1" providerId="ADAL" clId="{6A473538-F6F2-4EE7-86EE-EF01DCB36D38}" dt="2025-07-03T08:48:30.406" v="596" actId="2696"/>
        <pc:sldMkLst>
          <pc:docMk/>
          <pc:sldMk cId="3427166118" sldId="402"/>
        </pc:sldMkLst>
      </pc:sldChg>
      <pc:sldChg chg="new del">
        <pc:chgData name="Kamilla Prægel Palmskov" userId="59c21cea-80e4-4485-9b9d-a1d5c5d77cf1" providerId="ADAL" clId="{6A473538-F6F2-4EE7-86EE-EF01DCB36D38}" dt="2025-07-03T08:48:28.019" v="595" actId="2696"/>
        <pc:sldMkLst>
          <pc:docMk/>
          <pc:sldMk cId="2794116716" sldId="403"/>
        </pc:sldMkLst>
      </pc:sldChg>
      <pc:sldChg chg="add del ord">
        <pc:chgData name="Kamilla Prægel Palmskov" userId="59c21cea-80e4-4485-9b9d-a1d5c5d77cf1" providerId="ADAL" clId="{6A473538-F6F2-4EE7-86EE-EF01DCB36D38}" dt="2025-07-07T12:28:55.473" v="671" actId="2696"/>
        <pc:sldMkLst>
          <pc:docMk/>
          <pc:sldMk cId="3021867052" sldId="403"/>
        </pc:sldMkLst>
      </pc:sldChg>
      <pc:sldChg chg="add del">
        <pc:chgData name="Kamilla Prægel Palmskov" userId="59c21cea-80e4-4485-9b9d-a1d5c5d77cf1" providerId="ADAL" clId="{6A473538-F6F2-4EE7-86EE-EF01DCB36D38}" dt="2025-07-07T12:25:25.447" v="641" actId="2696"/>
        <pc:sldMkLst>
          <pc:docMk/>
          <pc:sldMk cId="4116701509" sldId="404"/>
        </pc:sldMkLst>
      </pc:sldChg>
      <pc:sldChg chg="add del">
        <pc:chgData name="Kamilla Prægel Palmskov" userId="59c21cea-80e4-4485-9b9d-a1d5c5d77cf1" providerId="ADAL" clId="{6A473538-F6F2-4EE7-86EE-EF01DCB36D38}" dt="2025-07-07T12:25:23.384" v="640" actId="2696"/>
        <pc:sldMkLst>
          <pc:docMk/>
          <pc:sldMk cId="3061968946" sldId="405"/>
        </pc:sldMkLst>
      </pc:sldChg>
      <pc:sldChg chg="add del">
        <pc:chgData name="Kamilla Prægel Palmskov" userId="59c21cea-80e4-4485-9b9d-a1d5c5d77cf1" providerId="ADAL" clId="{6A473538-F6F2-4EE7-86EE-EF01DCB36D38}" dt="2025-07-07T12:25:20.151" v="639" actId="2696"/>
        <pc:sldMkLst>
          <pc:docMk/>
          <pc:sldMk cId="586523508" sldId="406"/>
        </pc:sldMkLst>
      </pc:sldChg>
      <pc:sldChg chg="addSp delSp modSp add mod ord">
        <pc:chgData name="Kamilla Prægel Palmskov" userId="59c21cea-80e4-4485-9b9d-a1d5c5d77cf1" providerId="ADAL" clId="{6A473538-F6F2-4EE7-86EE-EF01DCB36D38}" dt="2025-07-07T20:22:38.483" v="1223" actId="478"/>
        <pc:sldMkLst>
          <pc:docMk/>
          <pc:sldMk cId="1871887739" sldId="407"/>
        </pc:sldMkLst>
        <pc:spChg chg="del mod">
          <ac:chgData name="Kamilla Prægel Palmskov" userId="59c21cea-80e4-4485-9b9d-a1d5c5d77cf1" providerId="ADAL" clId="{6A473538-F6F2-4EE7-86EE-EF01DCB36D38}" dt="2025-07-07T12:25:06.146" v="631"/>
          <ac:spMkLst>
            <pc:docMk/>
            <pc:sldMk cId="1871887739" sldId="407"/>
            <ac:spMk id="3" creationId="{E195D90F-9AC3-5CA1-3C72-641D6EDD146B}"/>
          </ac:spMkLst>
        </pc:spChg>
        <pc:spChg chg="add mod">
          <ac:chgData name="Kamilla Prægel Palmskov" userId="59c21cea-80e4-4485-9b9d-a1d5c5d77cf1" providerId="ADAL" clId="{6A473538-F6F2-4EE7-86EE-EF01DCB36D38}" dt="2025-07-07T19:30:19.486" v="1017" actId="1076"/>
          <ac:spMkLst>
            <pc:docMk/>
            <pc:sldMk cId="1871887739" sldId="407"/>
            <ac:spMk id="6" creationId="{CDD10C80-0361-7FE0-02B8-86777443808F}"/>
          </ac:spMkLst>
        </pc:spChg>
        <pc:picChg chg="mod">
          <ac:chgData name="Kamilla Prægel Palmskov" userId="59c21cea-80e4-4485-9b9d-a1d5c5d77cf1" providerId="ADAL" clId="{6A473538-F6F2-4EE7-86EE-EF01DCB36D38}" dt="2025-07-07T19:30:15.245" v="1016" actId="1076"/>
          <ac:picMkLst>
            <pc:docMk/>
            <pc:sldMk cId="1871887739" sldId="407"/>
            <ac:picMk id="2" creationId="{A7D0353D-EB92-8E5C-01AB-4B5906C1DE6A}"/>
          </ac:picMkLst>
        </pc:picChg>
        <pc:picChg chg="add mod">
          <ac:chgData name="Kamilla Prægel Palmskov" userId="59c21cea-80e4-4485-9b9d-a1d5c5d77cf1" providerId="ADAL" clId="{6A473538-F6F2-4EE7-86EE-EF01DCB36D38}" dt="2025-07-07T20:22:36.930" v="1222"/>
          <ac:picMkLst>
            <pc:docMk/>
            <pc:sldMk cId="1871887739" sldId="407"/>
            <ac:picMk id="3" creationId="{8771FBF7-20F1-FBD0-264A-D348B91157D7}"/>
          </ac:picMkLst>
        </pc:picChg>
        <pc:picChg chg="del">
          <ac:chgData name="Kamilla Prægel Palmskov" userId="59c21cea-80e4-4485-9b9d-a1d5c5d77cf1" providerId="ADAL" clId="{6A473538-F6F2-4EE7-86EE-EF01DCB36D38}" dt="2025-07-07T20:22:36.454" v="1221" actId="478"/>
          <ac:picMkLst>
            <pc:docMk/>
            <pc:sldMk cId="1871887739" sldId="407"/>
            <ac:picMk id="4" creationId="{C2A4DF84-234A-D445-4A50-AFE175F2977E}"/>
          </ac:picMkLst>
        </pc:picChg>
        <pc:picChg chg="del">
          <ac:chgData name="Kamilla Prægel Palmskov" userId="59c21cea-80e4-4485-9b9d-a1d5c5d77cf1" providerId="ADAL" clId="{6A473538-F6F2-4EE7-86EE-EF01DCB36D38}" dt="2025-07-07T20:22:38.483" v="1223" actId="478"/>
          <ac:picMkLst>
            <pc:docMk/>
            <pc:sldMk cId="1871887739" sldId="407"/>
            <ac:picMk id="5" creationId="{E09AB840-841B-867F-8A93-455FCB074FE3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4:16.553" v="1259"/>
        <pc:sldMkLst>
          <pc:docMk/>
          <pc:sldMk cId="2985395359" sldId="408"/>
        </pc:sldMkLst>
        <pc:spChg chg="del">
          <ac:chgData name="Kamilla Prægel Palmskov" userId="59c21cea-80e4-4485-9b9d-a1d5c5d77cf1" providerId="ADAL" clId="{6A473538-F6F2-4EE7-86EE-EF01DCB36D38}" dt="2025-07-07T12:27:04.248" v="657" actId="21"/>
          <ac:spMkLst>
            <pc:docMk/>
            <pc:sldMk cId="2985395359" sldId="408"/>
            <ac:spMk id="5" creationId="{78FE931B-3295-B87D-6949-A85AB9943B9A}"/>
          </ac:spMkLst>
        </pc:spChg>
        <pc:spChg chg="add del mod">
          <ac:chgData name="Kamilla Prægel Palmskov" userId="59c21cea-80e4-4485-9b9d-a1d5c5d77cf1" providerId="ADAL" clId="{6A473538-F6F2-4EE7-86EE-EF01DCB36D38}" dt="2025-07-07T12:36:22.069" v="739"/>
          <ac:spMkLst>
            <pc:docMk/>
            <pc:sldMk cId="2985395359" sldId="408"/>
            <ac:spMk id="14" creationId="{4BCD7717-FFC5-B281-A476-58059C36477B}"/>
          </ac:spMkLst>
        </pc:spChg>
        <pc:spChg chg="add del mod">
          <ac:chgData name="Kamilla Prægel Palmskov" userId="59c21cea-80e4-4485-9b9d-a1d5c5d77cf1" providerId="ADAL" clId="{6A473538-F6F2-4EE7-86EE-EF01DCB36D38}" dt="2025-07-07T12:36:47.377" v="747" actId="478"/>
          <ac:spMkLst>
            <pc:docMk/>
            <pc:sldMk cId="2985395359" sldId="408"/>
            <ac:spMk id="15" creationId="{5C9BE8A8-29B6-6817-28E1-D36AACF83DE7}"/>
          </ac:spMkLst>
        </pc:spChg>
        <pc:picChg chg="del">
          <ac:chgData name="Kamilla Prægel Palmskov" userId="59c21cea-80e4-4485-9b9d-a1d5c5d77cf1" providerId="ADAL" clId="{6A473538-F6F2-4EE7-86EE-EF01DCB36D38}" dt="2025-07-07T12:26:57.888" v="656" actId="21"/>
          <ac:picMkLst>
            <pc:docMk/>
            <pc:sldMk cId="2985395359" sldId="408"/>
            <ac:picMk id="2" creationId="{A7D0353D-EB92-8E5C-01AB-4B5906C1DE6A}"/>
          </ac:picMkLst>
        </pc:picChg>
        <pc:picChg chg="add del mod">
          <ac:chgData name="Kamilla Prægel Palmskov" userId="59c21cea-80e4-4485-9b9d-a1d5c5d77cf1" providerId="ADAL" clId="{6A473538-F6F2-4EE7-86EE-EF01DCB36D38}" dt="2025-07-07T20:24:16.025" v="1258" actId="478"/>
          <ac:picMkLst>
            <pc:docMk/>
            <pc:sldMk cId="2985395359" sldId="408"/>
            <ac:picMk id="2" creationId="{D576269D-D038-710E-4341-6AAF84F716C0}"/>
          </ac:picMkLst>
        </pc:picChg>
        <pc:picChg chg="del mod">
          <ac:chgData name="Kamilla Prægel Palmskov" userId="59c21cea-80e4-4485-9b9d-a1d5c5d77cf1" providerId="ADAL" clId="{6A473538-F6F2-4EE7-86EE-EF01DCB36D38}" dt="2025-07-07T20:18:02.267" v="1217" actId="478"/>
          <ac:picMkLst>
            <pc:docMk/>
            <pc:sldMk cId="2985395359" sldId="408"/>
            <ac:picMk id="3" creationId="{271A7AAF-0190-4E84-E383-9CFFF2CFA265}"/>
          </ac:picMkLst>
        </pc:picChg>
        <pc:picChg chg="del">
          <ac:chgData name="Kamilla Prægel Palmskov" userId="59c21cea-80e4-4485-9b9d-a1d5c5d77cf1" providerId="ADAL" clId="{6A473538-F6F2-4EE7-86EE-EF01DCB36D38}" dt="2025-07-07T20:23:54.127" v="1252" actId="478"/>
          <ac:picMkLst>
            <pc:docMk/>
            <pc:sldMk cId="2985395359" sldId="408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23:54.618" v="1253"/>
          <ac:picMkLst>
            <pc:docMk/>
            <pc:sldMk cId="2985395359" sldId="408"/>
            <ac:picMk id="5" creationId="{40038247-4F58-41A3-65BD-60CAAA383C6A}"/>
          </ac:picMkLst>
        </pc:picChg>
        <pc:picChg chg="add mod">
          <ac:chgData name="Kamilla Prægel Palmskov" userId="59c21cea-80e4-4485-9b9d-a1d5c5d77cf1" providerId="ADAL" clId="{6A473538-F6F2-4EE7-86EE-EF01DCB36D38}" dt="2025-07-07T20:24:16.553" v="1259"/>
          <ac:picMkLst>
            <pc:docMk/>
            <pc:sldMk cId="2985395359" sldId="408"/>
            <ac:picMk id="6" creationId="{692F0181-40FF-2F94-1027-20589D9E3476}"/>
          </ac:picMkLst>
        </pc:picChg>
        <pc:picChg chg="add mod ord">
          <ac:chgData name="Kamilla Prægel Palmskov" userId="59c21cea-80e4-4485-9b9d-a1d5c5d77cf1" providerId="ADAL" clId="{6A473538-F6F2-4EE7-86EE-EF01DCB36D38}" dt="2025-07-07T12:37:10.288" v="751" actId="14100"/>
          <ac:picMkLst>
            <pc:docMk/>
            <pc:sldMk cId="2985395359" sldId="408"/>
            <ac:picMk id="7" creationId="{75D912AA-7540-6089-6145-13886C9BE203}"/>
          </ac:picMkLst>
        </pc:picChg>
        <pc:picChg chg="add del mod">
          <ac:chgData name="Kamilla Prægel Palmskov" userId="59c21cea-80e4-4485-9b9d-a1d5c5d77cf1" providerId="ADAL" clId="{6A473538-F6F2-4EE7-86EE-EF01DCB36D38}" dt="2025-07-07T12:32:02.749" v="697" actId="21"/>
          <ac:picMkLst>
            <pc:docMk/>
            <pc:sldMk cId="2985395359" sldId="408"/>
            <ac:picMk id="8" creationId="{3CE4BA12-94BE-23DE-0179-900FAA01AB99}"/>
          </ac:picMkLst>
        </pc:picChg>
        <pc:picChg chg="add del mod">
          <ac:chgData name="Kamilla Prægel Palmskov" userId="59c21cea-80e4-4485-9b9d-a1d5c5d77cf1" providerId="ADAL" clId="{6A473538-F6F2-4EE7-86EE-EF01DCB36D38}" dt="2025-07-07T12:32:00.445" v="696" actId="21"/>
          <ac:picMkLst>
            <pc:docMk/>
            <pc:sldMk cId="2985395359" sldId="408"/>
            <ac:picMk id="9" creationId="{5BD08672-5AC1-B646-F72C-8139F658D259}"/>
          </ac:picMkLst>
        </pc:picChg>
        <pc:picChg chg="add mod">
          <ac:chgData name="Kamilla Prægel Palmskov" userId="59c21cea-80e4-4485-9b9d-a1d5c5d77cf1" providerId="ADAL" clId="{6A473538-F6F2-4EE7-86EE-EF01DCB36D38}" dt="2025-07-07T12:36:56.544" v="748" actId="14100"/>
          <ac:picMkLst>
            <pc:docMk/>
            <pc:sldMk cId="2985395359" sldId="408"/>
            <ac:picMk id="10" creationId="{444AEABD-B8BE-12CE-85FB-F37D5B53DBEB}"/>
          </ac:picMkLst>
        </pc:picChg>
        <pc:picChg chg="add del mod">
          <ac:chgData name="Kamilla Prægel Palmskov" userId="59c21cea-80e4-4485-9b9d-a1d5c5d77cf1" providerId="ADAL" clId="{6A473538-F6F2-4EE7-86EE-EF01DCB36D38}" dt="2025-07-07T12:36:22.053" v="737" actId="478"/>
          <ac:picMkLst>
            <pc:docMk/>
            <pc:sldMk cId="2985395359" sldId="408"/>
            <ac:picMk id="11" creationId="{90C5D129-A863-4C7E-FC24-6F0A5D9E54FA}"/>
          </ac:picMkLst>
        </pc:picChg>
        <pc:picChg chg="add del mod">
          <ac:chgData name="Kamilla Prægel Palmskov" userId="59c21cea-80e4-4485-9b9d-a1d5c5d77cf1" providerId="ADAL" clId="{6A473538-F6F2-4EE7-86EE-EF01DCB36D38}" dt="2025-07-07T12:35:29.784" v="727" actId="478"/>
          <ac:picMkLst>
            <pc:docMk/>
            <pc:sldMk cId="2985395359" sldId="408"/>
            <ac:picMk id="12" creationId="{DEED1DDC-9E23-1849-D2CB-F5915E13A264}"/>
          </ac:picMkLst>
        </pc:picChg>
        <pc:picChg chg="add mod">
          <ac:chgData name="Kamilla Prægel Palmskov" userId="59c21cea-80e4-4485-9b9d-a1d5c5d77cf1" providerId="ADAL" clId="{6A473538-F6F2-4EE7-86EE-EF01DCB36D38}" dt="2025-07-07T12:37:00.797" v="749" actId="14100"/>
          <ac:picMkLst>
            <pc:docMk/>
            <pc:sldMk cId="2985395359" sldId="408"/>
            <ac:picMk id="13" creationId="{B30F583E-333A-6367-2818-597FB8459673}"/>
          </ac:picMkLst>
        </pc:picChg>
        <pc:picChg chg="del">
          <ac:chgData name="Kamilla Prægel Palmskov" userId="59c21cea-80e4-4485-9b9d-a1d5c5d77cf1" providerId="ADAL" clId="{6A473538-F6F2-4EE7-86EE-EF01DCB36D38}" dt="2025-07-07T12:37:52.107" v="756" actId="21"/>
          <ac:picMkLst>
            <pc:docMk/>
            <pc:sldMk cId="2985395359" sldId="408"/>
            <ac:picMk id="16" creationId="{5036DC07-2CBF-39C5-BDC4-9BBAF6169E18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4:04.915" v="1257" actId="478"/>
        <pc:sldMkLst>
          <pc:docMk/>
          <pc:sldMk cId="956325984" sldId="409"/>
        </pc:sldMkLst>
        <pc:spChg chg="add mod">
          <ac:chgData name="Kamilla Prægel Palmskov" userId="59c21cea-80e4-4485-9b9d-a1d5c5d77cf1" providerId="ADAL" clId="{6A473538-F6F2-4EE7-86EE-EF01DCB36D38}" dt="2025-07-07T12:44:52.749" v="873" actId="1076"/>
          <ac:spMkLst>
            <pc:docMk/>
            <pc:sldMk cId="956325984" sldId="409"/>
            <ac:spMk id="2" creationId="{AB5E02C6-2F7C-300D-7B55-877E3CB4DB9D}"/>
          </ac:spMkLst>
        </pc:spChg>
        <pc:picChg chg="del mod">
          <ac:chgData name="Kamilla Prægel Palmskov" userId="59c21cea-80e4-4485-9b9d-a1d5c5d77cf1" providerId="ADAL" clId="{6A473538-F6F2-4EE7-86EE-EF01DCB36D38}" dt="2025-07-07T20:24:04.915" v="1257" actId="478"/>
          <ac:picMkLst>
            <pc:docMk/>
            <pc:sldMk cId="956325984" sldId="409"/>
            <ac:picMk id="3" creationId="{271A7AAF-0190-4E84-E383-9CFFF2CFA265}"/>
          </ac:picMkLst>
        </pc:picChg>
        <pc:picChg chg="del mod">
          <ac:chgData name="Kamilla Prægel Palmskov" userId="59c21cea-80e4-4485-9b9d-a1d5c5d77cf1" providerId="ADAL" clId="{6A473538-F6F2-4EE7-86EE-EF01DCB36D38}" dt="2025-07-07T20:24:01.085" v="1255" actId="478"/>
          <ac:picMkLst>
            <pc:docMk/>
            <pc:sldMk cId="956325984" sldId="409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24:01.574" v="1256"/>
          <ac:picMkLst>
            <pc:docMk/>
            <pc:sldMk cId="956325984" sldId="409"/>
            <ac:picMk id="5" creationId="{5B1467FD-ABB6-6FCA-D145-8E7144BD9050}"/>
          </ac:picMkLst>
        </pc:picChg>
        <pc:picChg chg="add mod">
          <ac:chgData name="Kamilla Prægel Palmskov" userId="59c21cea-80e4-4485-9b9d-a1d5c5d77cf1" providerId="ADAL" clId="{6A473538-F6F2-4EE7-86EE-EF01DCB36D38}" dt="2025-07-07T12:44:42.655" v="870" actId="1076"/>
          <ac:picMkLst>
            <pc:docMk/>
            <pc:sldMk cId="956325984" sldId="409"/>
            <ac:picMk id="6" creationId="{BAC03B78-4852-31C4-B8B7-D7AFC4586424}"/>
          </ac:picMkLst>
        </pc:picChg>
        <pc:picChg chg="del">
          <ac:chgData name="Kamilla Prægel Palmskov" userId="59c21cea-80e4-4485-9b9d-a1d5c5d77cf1" providerId="ADAL" clId="{6A473538-F6F2-4EE7-86EE-EF01DCB36D38}" dt="2025-07-07T12:37:44.008" v="753" actId="21"/>
          <ac:picMkLst>
            <pc:docMk/>
            <pc:sldMk cId="956325984" sldId="409"/>
            <ac:picMk id="7" creationId="{75D912AA-7540-6089-6145-13886C9BE203}"/>
          </ac:picMkLst>
        </pc:picChg>
        <pc:picChg chg="add mod">
          <ac:chgData name="Kamilla Prægel Palmskov" userId="59c21cea-80e4-4485-9b9d-a1d5c5d77cf1" providerId="ADAL" clId="{6A473538-F6F2-4EE7-86EE-EF01DCB36D38}" dt="2025-07-07T12:45:01.888" v="875" actId="1076"/>
          <ac:picMkLst>
            <pc:docMk/>
            <pc:sldMk cId="956325984" sldId="409"/>
            <ac:picMk id="9" creationId="{C2E169A0-47E7-8A23-D8FE-04FB0D1A5BBF}"/>
          </ac:picMkLst>
        </pc:picChg>
        <pc:picChg chg="del">
          <ac:chgData name="Kamilla Prægel Palmskov" userId="59c21cea-80e4-4485-9b9d-a1d5c5d77cf1" providerId="ADAL" clId="{6A473538-F6F2-4EE7-86EE-EF01DCB36D38}" dt="2025-07-07T12:37:45.486" v="754" actId="21"/>
          <ac:picMkLst>
            <pc:docMk/>
            <pc:sldMk cId="956325984" sldId="409"/>
            <ac:picMk id="10" creationId="{444AEABD-B8BE-12CE-85FB-F37D5B53DBEB}"/>
          </ac:picMkLst>
        </pc:picChg>
        <pc:picChg chg="add mod">
          <ac:chgData name="Kamilla Prægel Palmskov" userId="59c21cea-80e4-4485-9b9d-a1d5c5d77cf1" providerId="ADAL" clId="{6A473538-F6F2-4EE7-86EE-EF01DCB36D38}" dt="2025-07-07T12:41:02.290" v="834"/>
          <ac:picMkLst>
            <pc:docMk/>
            <pc:sldMk cId="956325984" sldId="409"/>
            <ac:picMk id="12" creationId="{AD9FA02E-D2EF-EC5A-D099-E0AA75022005}"/>
          </ac:picMkLst>
        </pc:picChg>
        <pc:picChg chg="del">
          <ac:chgData name="Kamilla Prægel Palmskov" userId="59c21cea-80e4-4485-9b9d-a1d5c5d77cf1" providerId="ADAL" clId="{6A473538-F6F2-4EE7-86EE-EF01DCB36D38}" dt="2025-07-07T12:37:56.253" v="757" actId="21"/>
          <ac:picMkLst>
            <pc:docMk/>
            <pc:sldMk cId="956325984" sldId="409"/>
            <ac:picMk id="13" creationId="{B30F583E-333A-6367-2818-597FB8459673}"/>
          </ac:picMkLst>
        </pc:picChg>
        <pc:picChg chg="add del mod">
          <ac:chgData name="Kamilla Prægel Palmskov" userId="59c21cea-80e4-4485-9b9d-a1d5c5d77cf1" providerId="ADAL" clId="{6A473538-F6F2-4EE7-86EE-EF01DCB36D38}" dt="2025-07-07T12:43:02.293" v="853" actId="21"/>
          <ac:picMkLst>
            <pc:docMk/>
            <pc:sldMk cId="956325984" sldId="409"/>
            <ac:picMk id="14" creationId="{2AFA937B-4ACB-EA0D-63DE-AB74127D92D9}"/>
          </ac:picMkLst>
        </pc:picChg>
        <pc:picChg chg="add del mod">
          <ac:chgData name="Kamilla Prægel Palmskov" userId="59c21cea-80e4-4485-9b9d-a1d5c5d77cf1" providerId="ADAL" clId="{6A473538-F6F2-4EE7-86EE-EF01DCB36D38}" dt="2025-07-07T12:41:45.738" v="841" actId="21"/>
          <ac:picMkLst>
            <pc:docMk/>
            <pc:sldMk cId="956325984" sldId="409"/>
            <ac:picMk id="15" creationId="{DEF3BB82-8EA5-33B2-94E5-15E1D00B891E}"/>
          </ac:picMkLst>
        </pc:picChg>
        <pc:picChg chg="del">
          <ac:chgData name="Kamilla Prægel Palmskov" userId="59c21cea-80e4-4485-9b9d-a1d5c5d77cf1" providerId="ADAL" clId="{6A473538-F6F2-4EE7-86EE-EF01DCB36D38}" dt="2025-07-07T12:37:49.272" v="755" actId="21"/>
          <ac:picMkLst>
            <pc:docMk/>
            <pc:sldMk cId="956325984" sldId="409"/>
            <ac:picMk id="16" creationId="{5036DC07-2CBF-39C5-BDC4-9BBAF6169E18}"/>
          </ac:picMkLst>
        </pc:picChg>
        <pc:picChg chg="add del mod">
          <ac:chgData name="Kamilla Prægel Palmskov" userId="59c21cea-80e4-4485-9b9d-a1d5c5d77cf1" providerId="ADAL" clId="{6A473538-F6F2-4EE7-86EE-EF01DCB36D38}" dt="2025-07-07T12:44:28.871" v="866" actId="21"/>
          <ac:picMkLst>
            <pc:docMk/>
            <pc:sldMk cId="956325984" sldId="409"/>
            <ac:picMk id="17" creationId="{57B5BDAD-C9C1-9042-0FC5-549AF315773A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3:22.925" v="1241"/>
        <pc:sldMkLst>
          <pc:docMk/>
          <pc:sldMk cId="1035595786" sldId="410"/>
        </pc:sldMkLst>
        <pc:spChg chg="mod">
          <ac:chgData name="Kamilla Prægel Palmskov" userId="59c21cea-80e4-4485-9b9d-a1d5c5d77cf1" providerId="ADAL" clId="{6A473538-F6F2-4EE7-86EE-EF01DCB36D38}" dt="2025-07-07T19:42:46.537" v="1086" actId="1076"/>
          <ac:spMkLst>
            <pc:docMk/>
            <pc:sldMk cId="1035595786" sldId="410"/>
            <ac:spMk id="3" creationId="{E195D90F-9AC3-5CA1-3C72-641D6EDD146B}"/>
          </ac:spMkLst>
        </pc:spChg>
        <pc:picChg chg="add mod">
          <ac:chgData name="Kamilla Prægel Palmskov" userId="59c21cea-80e4-4485-9b9d-a1d5c5d77cf1" providerId="ADAL" clId="{6A473538-F6F2-4EE7-86EE-EF01DCB36D38}" dt="2025-07-07T20:23:22.925" v="1241"/>
          <ac:picMkLst>
            <pc:docMk/>
            <pc:sldMk cId="1035595786" sldId="410"/>
            <ac:picMk id="2" creationId="{CEA22EED-8062-EDCA-4CFF-4F24DAD6063C}"/>
          </ac:picMkLst>
        </pc:picChg>
        <pc:picChg chg="del">
          <ac:chgData name="Kamilla Prægel Palmskov" userId="59c21cea-80e4-4485-9b9d-a1d5c5d77cf1" providerId="ADAL" clId="{6A473538-F6F2-4EE7-86EE-EF01DCB36D38}" dt="2025-07-07T20:23:22.430" v="1240" actId="478"/>
          <ac:picMkLst>
            <pc:docMk/>
            <pc:sldMk cId="1035595786" sldId="410"/>
            <ac:picMk id="4" creationId="{C2A4DF84-234A-D445-4A50-AFE175F2977E}"/>
          </ac:picMkLst>
        </pc:picChg>
        <pc:picChg chg="mod ord">
          <ac:chgData name="Kamilla Prægel Palmskov" userId="59c21cea-80e4-4485-9b9d-a1d5c5d77cf1" providerId="ADAL" clId="{6A473538-F6F2-4EE7-86EE-EF01DCB36D38}" dt="2025-07-07T19:48:07.221" v="1094" actId="1076"/>
          <ac:picMkLst>
            <pc:docMk/>
            <pc:sldMk cId="1035595786" sldId="410"/>
            <ac:picMk id="5" creationId="{E602170E-E3C7-3192-825E-3DD282F31018}"/>
          </ac:picMkLst>
        </pc:picChg>
        <pc:picChg chg="add del mod">
          <ac:chgData name="Kamilla Prægel Palmskov" userId="59c21cea-80e4-4485-9b9d-a1d5c5d77cf1" providerId="ADAL" clId="{6A473538-F6F2-4EE7-86EE-EF01DCB36D38}" dt="2025-07-07T19:41:32.686" v="1033" actId="21"/>
          <ac:picMkLst>
            <pc:docMk/>
            <pc:sldMk cId="1035595786" sldId="410"/>
            <ac:picMk id="6" creationId="{F016BD16-AB0B-F968-4325-4192924DBA8F}"/>
          </ac:picMkLst>
        </pc:picChg>
        <pc:picChg chg="add del mod">
          <ac:chgData name="Kamilla Prægel Palmskov" userId="59c21cea-80e4-4485-9b9d-a1d5c5d77cf1" providerId="ADAL" clId="{6A473538-F6F2-4EE7-86EE-EF01DCB36D38}" dt="2025-07-07T19:41:25.094" v="1031" actId="21"/>
          <ac:picMkLst>
            <pc:docMk/>
            <pc:sldMk cId="1035595786" sldId="410"/>
            <ac:picMk id="8" creationId="{96C10575-0C91-1FAC-C725-0611846FE104}"/>
          </ac:picMkLst>
        </pc:picChg>
        <pc:picChg chg="add mod">
          <ac:chgData name="Kamilla Prægel Palmskov" userId="59c21cea-80e4-4485-9b9d-a1d5c5d77cf1" providerId="ADAL" clId="{6A473538-F6F2-4EE7-86EE-EF01DCB36D38}" dt="2025-07-07T19:42:09.773" v="1042" actId="688"/>
          <ac:picMkLst>
            <pc:docMk/>
            <pc:sldMk cId="1035595786" sldId="410"/>
            <ac:picMk id="10" creationId="{3E87A0C2-7652-58E8-5CF5-33EB6C145434}"/>
          </ac:picMkLst>
        </pc:picChg>
        <pc:picChg chg="add mod">
          <ac:chgData name="Kamilla Prægel Palmskov" userId="59c21cea-80e4-4485-9b9d-a1d5c5d77cf1" providerId="ADAL" clId="{6A473538-F6F2-4EE7-86EE-EF01DCB36D38}" dt="2025-07-07T19:42:11.272" v="1043" actId="1076"/>
          <ac:picMkLst>
            <pc:docMk/>
            <pc:sldMk cId="1035595786" sldId="410"/>
            <ac:picMk id="12" creationId="{817A2F78-F2F3-6A4C-5A42-0ADA52551ECB}"/>
          </ac:picMkLst>
        </pc:picChg>
        <pc:picChg chg="add mod">
          <ac:chgData name="Kamilla Prægel Palmskov" userId="59c21cea-80e4-4485-9b9d-a1d5c5d77cf1" providerId="ADAL" clId="{6A473538-F6F2-4EE7-86EE-EF01DCB36D38}" dt="2025-07-07T19:49:33.413" v="1099" actId="1076"/>
          <ac:picMkLst>
            <pc:docMk/>
            <pc:sldMk cId="1035595786" sldId="410"/>
            <ac:picMk id="14" creationId="{9AEC89CE-DE53-4D21-DDD5-84DF6CCA5546}"/>
          </ac:picMkLst>
        </pc:picChg>
        <pc:picChg chg="add del">
          <ac:chgData name="Kamilla Prægel Palmskov" userId="59c21cea-80e4-4485-9b9d-a1d5c5d77cf1" providerId="ADAL" clId="{6A473538-F6F2-4EE7-86EE-EF01DCB36D38}" dt="2025-07-07T19:49:11.249" v="1096" actId="478"/>
          <ac:picMkLst>
            <pc:docMk/>
            <pc:sldMk cId="1035595786" sldId="410"/>
            <ac:picMk id="16" creationId="{9D6EA8D9-6721-4E2B-02C0-B543905430E2}"/>
          </ac:picMkLst>
        </pc:picChg>
        <pc:picChg chg="add mod">
          <ac:chgData name="Kamilla Prægel Palmskov" userId="59c21cea-80e4-4485-9b9d-a1d5c5d77cf1" providerId="ADAL" clId="{6A473538-F6F2-4EE7-86EE-EF01DCB36D38}" dt="2025-07-07T19:49:35.610" v="1100" actId="1076"/>
          <ac:picMkLst>
            <pc:docMk/>
            <pc:sldMk cId="1035595786" sldId="410"/>
            <ac:picMk id="18" creationId="{228D53F8-0F46-07BB-845C-840068E0FE82}"/>
          </ac:picMkLst>
        </pc:picChg>
      </pc:sldChg>
      <pc:sldChg chg="addSp delSp modSp add mod">
        <pc:chgData name="Kamilla Prægel Palmskov" userId="59c21cea-80e4-4485-9b9d-a1d5c5d77cf1" providerId="ADAL" clId="{6A473538-F6F2-4EE7-86EE-EF01DCB36D38}" dt="2025-07-07T20:23:35.736" v="1248"/>
        <pc:sldMkLst>
          <pc:docMk/>
          <pc:sldMk cId="4075042305" sldId="411"/>
        </pc:sldMkLst>
        <pc:spChg chg="mod">
          <ac:chgData name="Kamilla Prægel Palmskov" userId="59c21cea-80e4-4485-9b9d-a1d5c5d77cf1" providerId="ADAL" clId="{6A473538-F6F2-4EE7-86EE-EF01DCB36D38}" dt="2025-07-07T19:59:45.990" v="1176" actId="1076"/>
          <ac:spMkLst>
            <pc:docMk/>
            <pc:sldMk cId="4075042305" sldId="411"/>
            <ac:spMk id="3" creationId="{6F27074A-F0D5-9473-51C9-BF4CA32FD0CC}"/>
          </ac:spMkLst>
        </pc:spChg>
        <pc:picChg chg="add mod">
          <ac:chgData name="Kamilla Prægel Palmskov" userId="59c21cea-80e4-4485-9b9d-a1d5c5d77cf1" providerId="ADAL" clId="{6A473538-F6F2-4EE7-86EE-EF01DCB36D38}" dt="2025-07-07T19:59:47.985" v="1177" actId="1076"/>
          <ac:picMkLst>
            <pc:docMk/>
            <pc:sldMk cId="4075042305" sldId="411"/>
            <ac:picMk id="2" creationId="{FBE12484-C810-03E2-BB89-D19B03BF499A}"/>
          </ac:picMkLst>
        </pc:picChg>
        <pc:picChg chg="del mod">
          <ac:chgData name="Kamilla Prægel Palmskov" userId="59c21cea-80e4-4485-9b9d-a1d5c5d77cf1" providerId="ADAL" clId="{6A473538-F6F2-4EE7-86EE-EF01DCB36D38}" dt="2025-07-07T20:23:35.084" v="1247" actId="478"/>
          <ac:picMkLst>
            <pc:docMk/>
            <pc:sldMk cId="4075042305" sldId="411"/>
            <ac:picMk id="4" creationId="{C2A4DF84-234A-D445-4A50-AFE175F2977E}"/>
          </ac:picMkLst>
        </pc:picChg>
        <pc:picChg chg="add mod">
          <ac:chgData name="Kamilla Prægel Palmskov" userId="59c21cea-80e4-4485-9b9d-a1d5c5d77cf1" providerId="ADAL" clId="{6A473538-F6F2-4EE7-86EE-EF01DCB36D38}" dt="2025-07-07T20:23:35.736" v="1248"/>
          <ac:picMkLst>
            <pc:docMk/>
            <pc:sldMk cId="4075042305" sldId="411"/>
            <ac:picMk id="5" creationId="{4695434B-9051-64FC-BB2D-ABF693C67D92}"/>
          </ac:picMkLst>
        </pc:picChg>
        <pc:picChg chg="del">
          <ac:chgData name="Kamilla Prægel Palmskov" userId="59c21cea-80e4-4485-9b9d-a1d5c5d77cf1" providerId="ADAL" clId="{6A473538-F6F2-4EE7-86EE-EF01DCB36D38}" dt="2025-07-07T19:52:15.190" v="1103" actId="478"/>
          <ac:picMkLst>
            <pc:docMk/>
            <pc:sldMk cId="4075042305" sldId="411"/>
            <ac:picMk id="5" creationId="{D2B69316-1BE5-7831-53B8-0F7DBDD41DC2}"/>
          </ac:picMkLst>
        </pc:picChg>
        <pc:picChg chg="add mod">
          <ac:chgData name="Kamilla Prægel Palmskov" userId="59c21cea-80e4-4485-9b9d-a1d5c5d77cf1" providerId="ADAL" clId="{6A473538-F6F2-4EE7-86EE-EF01DCB36D38}" dt="2025-07-07T19:59:43.073" v="1175" actId="1076"/>
          <ac:picMkLst>
            <pc:docMk/>
            <pc:sldMk cId="4075042305" sldId="411"/>
            <ac:picMk id="8" creationId="{B409D37B-1A93-7923-9B01-C143210940BB}"/>
          </ac:picMkLst>
        </pc:picChg>
        <pc:picChg chg="add mod">
          <ac:chgData name="Kamilla Prægel Palmskov" userId="59c21cea-80e4-4485-9b9d-a1d5c5d77cf1" providerId="ADAL" clId="{6A473538-F6F2-4EE7-86EE-EF01DCB36D38}" dt="2025-07-07T20:00:03.502" v="1182" actId="1076"/>
          <ac:picMkLst>
            <pc:docMk/>
            <pc:sldMk cId="4075042305" sldId="411"/>
            <ac:picMk id="11" creationId="{A1050433-AE47-CF39-3324-C5F146EE6942}"/>
          </ac:picMkLst>
        </pc:picChg>
        <pc:picChg chg="del">
          <ac:chgData name="Kamilla Prægel Palmskov" userId="59c21cea-80e4-4485-9b9d-a1d5c5d77cf1" providerId="ADAL" clId="{6A473538-F6F2-4EE7-86EE-EF01DCB36D38}" dt="2025-07-07T19:52:14.467" v="1102" actId="21"/>
          <ac:picMkLst>
            <pc:docMk/>
            <pc:sldMk cId="4075042305" sldId="411"/>
            <ac:picMk id="13" creationId="{6EB1DF1E-0964-3389-DA8D-FCCEA299E19A}"/>
          </ac:picMkLst>
        </pc:picChg>
      </pc:sldChg>
      <pc:sldMasterChg chg="delSldLayout">
        <pc:chgData name="Kamilla Prægel Palmskov" userId="59c21cea-80e4-4485-9b9d-a1d5c5d77cf1" providerId="ADAL" clId="{6A473538-F6F2-4EE7-86EE-EF01DCB36D38}" dt="2025-07-07T12:56:13.508" v="980" actId="47"/>
        <pc:sldMasterMkLst>
          <pc:docMk/>
          <pc:sldMasterMk cId="0" sldId="2147483648"/>
        </pc:sldMasterMkLst>
        <pc:sldLayoutChg chg="del">
          <pc:chgData name="Kamilla Prægel Palmskov" userId="59c21cea-80e4-4485-9b9d-a1d5c5d77cf1" providerId="ADAL" clId="{6A473538-F6F2-4EE7-86EE-EF01DCB36D38}" dt="2025-07-07T12:56:13.508" v="98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>
        <a:latin typeface="+mn-lt"/>
        <a:ea typeface="+mn-ea"/>
        <a:cs typeface="+mn-cs"/>
        <a:sym typeface="DR Publik Regular"/>
      </a:defRPr>
    </a:lvl1pPr>
    <a:lvl2pPr indent="228600" defTabSz="1828800" latinLnBrk="0">
      <a:defRPr>
        <a:latin typeface="+mn-lt"/>
        <a:ea typeface="+mn-ea"/>
        <a:cs typeface="+mn-cs"/>
        <a:sym typeface="DR Publik Regular"/>
      </a:defRPr>
    </a:lvl2pPr>
    <a:lvl3pPr indent="457200" defTabSz="1828800" latinLnBrk="0">
      <a:defRPr>
        <a:latin typeface="+mn-lt"/>
        <a:ea typeface="+mn-ea"/>
        <a:cs typeface="+mn-cs"/>
        <a:sym typeface="DR Publik Regular"/>
      </a:defRPr>
    </a:lvl3pPr>
    <a:lvl4pPr indent="685800" defTabSz="1828800" latinLnBrk="0">
      <a:defRPr>
        <a:latin typeface="+mn-lt"/>
        <a:ea typeface="+mn-ea"/>
        <a:cs typeface="+mn-cs"/>
        <a:sym typeface="DR Publik Regular"/>
      </a:defRPr>
    </a:lvl4pPr>
    <a:lvl5pPr indent="914400" defTabSz="1828800" latinLnBrk="0">
      <a:defRPr>
        <a:latin typeface="+mn-lt"/>
        <a:ea typeface="+mn-ea"/>
        <a:cs typeface="+mn-cs"/>
        <a:sym typeface="DR Publik Regular"/>
      </a:defRPr>
    </a:lvl5pPr>
    <a:lvl6pPr indent="1143000" defTabSz="1828800" latinLnBrk="0">
      <a:defRPr>
        <a:latin typeface="+mn-lt"/>
        <a:ea typeface="+mn-ea"/>
        <a:cs typeface="+mn-cs"/>
        <a:sym typeface="DR Publik Regular"/>
      </a:defRPr>
    </a:lvl6pPr>
    <a:lvl7pPr indent="1371600" defTabSz="1828800" latinLnBrk="0">
      <a:defRPr>
        <a:latin typeface="+mn-lt"/>
        <a:ea typeface="+mn-ea"/>
        <a:cs typeface="+mn-cs"/>
        <a:sym typeface="DR Publik Regular"/>
      </a:defRPr>
    </a:lvl7pPr>
    <a:lvl8pPr indent="1600200" defTabSz="1828800" latinLnBrk="0">
      <a:defRPr>
        <a:latin typeface="+mn-lt"/>
        <a:ea typeface="+mn-ea"/>
        <a:cs typeface="+mn-cs"/>
        <a:sym typeface="DR Publik Regular"/>
      </a:defRPr>
    </a:lvl8pPr>
    <a:lvl9pPr indent="1828800" defTabSz="1828800" latinLnBrk="0">
      <a:defRPr>
        <a:latin typeface="+mn-lt"/>
        <a:ea typeface="+mn-ea"/>
        <a:cs typeface="+mn-cs"/>
        <a:sym typeface="DR Publik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DFFA1D-45F5-9E5D-A8C7-9654EE04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3066" y="7138977"/>
            <a:ext cx="17114808" cy="419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87A089-2F9E-2A73-42EC-60E30CDF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3066" y="12920458"/>
            <a:ext cx="1179355" cy="377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E060B0D8-2D04-D65E-FC1D-855FA4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" pitchFamily="2" charset="77"/>
          <a:ea typeface="+mj-ea"/>
          <a:cs typeface="DR Publik" pitchFamily="2" charset="77"/>
          <a:sym typeface="DR Publik Light"/>
        </a:defRPr>
      </a:lvl1pPr>
      <a:lvl2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2pPr>
      <a:lvl3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3pPr>
      <a:lvl4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4pPr>
      <a:lvl5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5pPr>
      <a:lvl6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6pPr>
      <a:lvl7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7pPr>
      <a:lvl8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8pPr>
      <a:lvl9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9pPr>
    </p:titleStyle>
    <p:bodyStyle>
      <a:lvl1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70" y="10629633"/>
            <a:ext cx="3736544" cy="344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38" y="-762000"/>
            <a:ext cx="3941548" cy="58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94" y="3854450"/>
            <a:ext cx="8125612" cy="600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61" y="8051266"/>
            <a:ext cx="4534739" cy="515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93" y="6156172"/>
            <a:ext cx="3560218" cy="395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575" y="-934073"/>
            <a:ext cx="5459426" cy="514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94" y="1221098"/>
            <a:ext cx="4548252" cy="180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8" y="10395041"/>
            <a:ext cx="6588317" cy="296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2837" y="6379805"/>
            <a:ext cx="6006326" cy="213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0" y="10629633"/>
            <a:ext cx="3733229" cy="425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236572" y="3734953"/>
            <a:ext cx="6006326" cy="2138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36572" y="10474235"/>
            <a:ext cx="5235144" cy="324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0365" y="901700"/>
            <a:ext cx="3452636" cy="52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54" y="628650"/>
            <a:ext cx="595459" cy="100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49" y="1972608"/>
            <a:ext cx="1960627" cy="1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5303" y="4018114"/>
            <a:ext cx="1042623" cy="1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50475" y="6393231"/>
            <a:ext cx="1571626" cy="105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93" y="8939053"/>
            <a:ext cx="531414" cy="92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8477" y="9396067"/>
            <a:ext cx="1043523" cy="9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9000" y="11156662"/>
            <a:ext cx="714375" cy="72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45612" y="10560425"/>
            <a:ext cx="815623" cy="119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95683" y="12095118"/>
            <a:ext cx="1082795" cy="96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35" y="1972608"/>
            <a:ext cx="1048930" cy="124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6351" y="5036627"/>
            <a:ext cx="903650" cy="1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78000" y="6858000"/>
            <a:ext cx="80512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13" y="-971640"/>
            <a:ext cx="19994209" cy="184517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172182" y="4268051"/>
            <a:ext cx="14666976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/>
              <a:t>2: Design din mangakarakter</a:t>
            </a:r>
            <a:endParaRPr kumimoji="0" lang="da-DK" sz="18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B600408-285A-7814-02D6-0CA722B1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8264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600981" y="824166"/>
            <a:ext cx="16875269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 SemiBold" pitchFamily="2" charset="77"/>
              </a:rPr>
              <a:t>Video: Tegn </a:t>
            </a:r>
            <a:r>
              <a:rPr lang="da-DK" sz="9600" b="1" dirty="0">
                <a:latin typeface="DR Publik Condensed SemiBold" pitchFamily="2" charset="77"/>
              </a:rPr>
              <a:t>Manga</a:t>
            </a:r>
            <a:r>
              <a:rPr lang="da-DK" sz="8800" b="1" dirty="0">
                <a:latin typeface="DR Publik Condensed SemiBold" pitchFamily="2" charset="77"/>
              </a:rPr>
              <a:t> med Emma Liv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1F3D7E6-ABA9-A678-4451-1575044C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11967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887851" y="342512"/>
            <a:ext cx="16875269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 SemiBold" pitchFamily="2" charset="77"/>
                <a:ea typeface="DR Publik Light"/>
                <a:cs typeface="DR Publik Light"/>
                <a:sym typeface="DR Publik Light"/>
              </a:rPr>
              <a:t>Design din</a:t>
            </a:r>
            <a:r>
              <a:rPr lang="da-DK" sz="9600" b="1" dirty="0">
                <a:latin typeface="DR Publik Condensed SemiBold" pitchFamily="2" charset="77"/>
              </a:rPr>
              <a:t> mangakarakter</a:t>
            </a:r>
            <a:endParaRPr kumimoji="0" lang="da-DK" sz="9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E87A0C2-7652-58E8-5CF5-33EB6C1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966">
            <a:off x="7941577" y="3921218"/>
            <a:ext cx="5146893" cy="72298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7A2F78-F2F3-6A4C-5A42-0ADA5255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845">
            <a:off x="1833268" y="4349957"/>
            <a:ext cx="5795231" cy="810840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AEC89CE-DE53-4D21-DDD5-84DF6CCA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123">
            <a:off x="12849946" y="6695377"/>
            <a:ext cx="4486901" cy="6315956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602170E-E3C7-3192-825E-3DD282F31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2551" y="3654765"/>
            <a:ext cx="2341061" cy="178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28D53F8-0F46-07BB-845C-840068E0F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7628" y="5779008"/>
            <a:ext cx="4429743" cy="6249272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EA22EED-8062-EDCA-4CFF-4F24DAD60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5595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13" y="-971640"/>
            <a:ext cx="19994209" cy="184517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2366861" y="3469059"/>
            <a:ext cx="15572232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dirty="0"/>
              <a:t>3: Skab en kampstribe</a:t>
            </a:r>
            <a:endParaRPr lang="da-DK" b="1" dirty="0">
              <a:latin typeface="DR Publik Condensed SemiBold" pitchFamily="2" charset="77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04F3476-C539-F207-D6B2-D79E150A9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690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603504" y="-305788"/>
            <a:ext cx="19791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 SemiBold" pitchFamily="2" charset="77"/>
              </a:rPr>
              <a:t>Inspiration: Kampstribe fra One </a:t>
            </a:r>
            <a:r>
              <a:rPr lang="da-DK" sz="8800" b="1" dirty="0" err="1">
                <a:latin typeface="DR Publik Condensed SemiBold" pitchFamily="2" charset="77"/>
              </a:rPr>
              <a:t>Piece</a:t>
            </a: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B69316-1BE5-7831-53B8-0F7DBDD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14" y="1786986"/>
            <a:ext cx="7234905" cy="1112434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6F5E331-D3E2-5C29-71B5-4734BBB337E2}"/>
              </a:ext>
            </a:extLst>
          </p:cNvPr>
          <p:cNvSpPr txBox="1"/>
          <p:nvPr/>
        </p:nvSpPr>
        <p:spPr>
          <a:xfrm>
            <a:off x="19440144" y="11091672"/>
            <a:ext cx="479145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7B2A284A-799D-2A72-ED26-4C5FE39969F6}"/>
              </a:ext>
            </a:extLst>
          </p:cNvPr>
          <p:cNvSpPr/>
          <p:nvPr/>
        </p:nvSpPr>
        <p:spPr>
          <a:xfrm>
            <a:off x="18516877" y="12476648"/>
            <a:ext cx="676656" cy="434680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EB1DF1E-0964-3389-DA8D-FCCEA299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165" y="1786986"/>
            <a:ext cx="7234905" cy="11124342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6DB3CF87-CD4C-33BD-D2AA-1A3DC554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137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1341098" y="822960"/>
            <a:ext cx="18974077" cy="2322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9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rPr>
              <a:t>Skab en kampstribe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6F5E331-D3E2-5C29-71B5-4734BBB337E2}"/>
              </a:ext>
            </a:extLst>
          </p:cNvPr>
          <p:cNvSpPr txBox="1"/>
          <p:nvPr/>
        </p:nvSpPr>
        <p:spPr>
          <a:xfrm>
            <a:off x="19440144" y="11091672"/>
            <a:ext cx="479145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7B2A284A-799D-2A72-ED26-4C5FE39969F6}"/>
              </a:ext>
            </a:extLst>
          </p:cNvPr>
          <p:cNvSpPr/>
          <p:nvPr/>
        </p:nvSpPr>
        <p:spPr>
          <a:xfrm>
            <a:off x="18516877" y="12476648"/>
            <a:ext cx="676656" cy="434680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BE12484-C810-03E2-BB89-D19B03BF4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1363258"/>
            <a:ext cx="2341061" cy="1782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409D37B-1A93-7923-9B01-C1432109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098" y="3466546"/>
            <a:ext cx="13598463" cy="840894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1050433-AE47-CF39-3324-C5F146EE6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024">
            <a:off x="15964098" y="4086809"/>
            <a:ext cx="5278423" cy="7448567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695434B-9051-64FC-BB2D-ABF693C67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042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2977" y="-843624"/>
            <a:ext cx="19994209" cy="184517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1709065" y="2329307"/>
            <a:ext cx="15133320" cy="8402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dirty="0">
                <a:latin typeface="DR Publik Condensed SemiBold" pitchFamily="2" charset="77"/>
              </a:rPr>
              <a:t>4: Design din egen kampbandana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227B04E-B040-B5E0-716E-693DD02B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543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444AEABD-B8BE-12CE-85FB-F37D5B53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-1724"/>
            <a:ext cx="17337024" cy="14865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5D912AA-7540-6089-6145-13886C9B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46" y="3675886"/>
            <a:ext cx="12280278" cy="6285215"/>
          </a:xfrm>
          <a:prstGeom prst="rect">
            <a:avLst/>
          </a:prstGeom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0F583E-333A-6367-2818-597FB8459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4726">
            <a:off x="541129" y="143794"/>
            <a:ext cx="1683359" cy="1505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40038247-4F58-41A3-65BD-60CAAA383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92F0181-40FF-2F94-1027-20589D9E3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9195" y="1627632"/>
            <a:ext cx="2341061" cy="17822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3953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AB5E02C6-2F7C-300D-7B55-877E3CB4DB9D}"/>
              </a:ext>
            </a:extLst>
          </p:cNvPr>
          <p:cNvSpPr txBox="1"/>
          <p:nvPr/>
        </p:nvSpPr>
        <p:spPr>
          <a:xfrm>
            <a:off x="424021" y="0"/>
            <a:ext cx="23535958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rPr>
              <a:t>Ekstra aktivitet: </a:t>
            </a:r>
            <a:r>
              <a:rPr kumimoji="0" lang="da-DK" sz="8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rPr>
              <a:t>Luffys</a:t>
            </a: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Light"/>
                <a:ea typeface="DR Publik Light"/>
                <a:cs typeface="DR Publik Light"/>
                <a:sym typeface="DR Publik Light"/>
              </a:rPr>
              <a:t> forlængede arme</a:t>
            </a:r>
          </a:p>
        </p:txBody>
      </p:sp>
      <p:pic>
        <p:nvPicPr>
          <p:cNvPr id="6" name="Billede 5" descr="Et billede, der indeholder blå/nedtrykt, mur, jeans, indendørs&#10;&#10;Indhold genereret af kunstig intelligens kan være forkert.">
            <a:extLst>
              <a:ext uri="{FF2B5EF4-FFF2-40B4-BE49-F238E27FC236}">
                <a16:creationId xmlns:a16="http://schemas.microsoft.com/office/drawing/2014/main" id="{BAC03B78-4852-31C4-B8B7-D7AFC458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5912" y="3975934"/>
            <a:ext cx="9979985" cy="7484989"/>
          </a:xfrm>
          <a:prstGeom prst="rect">
            <a:avLst/>
          </a:prstGeom>
        </p:spPr>
      </p:pic>
      <p:pic>
        <p:nvPicPr>
          <p:cNvPr id="9" name="Billede 8" descr="Et billede, der indeholder lys, legetøj, blå/nedtrykt, jord&#10;&#10;Indhold genereret af kunstig intelligens kan være forkert.">
            <a:extLst>
              <a:ext uri="{FF2B5EF4-FFF2-40B4-BE49-F238E27FC236}">
                <a16:creationId xmlns:a16="http://schemas.microsoft.com/office/drawing/2014/main" id="{C2E169A0-47E7-8A23-D8FE-04FB0D1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66" y="2712112"/>
            <a:ext cx="6953274" cy="9996309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B1467FD-ABB6-6FCA-D145-8E7144BD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325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900684" y="5584631"/>
            <a:ext cx="18027396" cy="4456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8000"/>
              </a:lnSpc>
            </a:pPr>
            <a:r>
              <a:rPr lang="da-DK" sz="18000" b="1" dirty="0">
                <a:latin typeface="DR Publik Condensed SemiBold" pitchFamily="2" charset="77"/>
              </a:rPr>
              <a:t>Mangakampsport</a:t>
            </a:r>
          </a:p>
          <a:p>
            <a:r>
              <a:rPr lang="da-DK" sz="9600" b="1" dirty="0">
                <a:latin typeface="DR Publik Condensed SemiBold" pitchFamily="2" charset="77"/>
              </a:rPr>
              <a:t>For mellemtrin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2A4DF84-234A-D445-4A50-AFE175F2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7793" y="329415"/>
            <a:ext cx="7388518" cy="62852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5023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1202473" y="141720"/>
            <a:ext cx="20267639" cy="12772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0" b="1" dirty="0">
                <a:latin typeface="DR Publik Condensed SemiBold" pitchFamily="2" charset="77"/>
              </a:rPr>
              <a:t>Program</a:t>
            </a:r>
            <a:br>
              <a:rPr lang="da-DK" sz="12000" b="1" dirty="0">
                <a:latin typeface="DR Publik Condensed SemiBold" pitchFamily="2" charset="77"/>
              </a:rPr>
            </a:b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b="1" dirty="0">
                <a:latin typeface="DR Publik Condensed SemiBold" pitchFamily="2" charset="77"/>
              </a:rPr>
              <a:t>1: Introduktion til </a:t>
            </a:r>
            <a:r>
              <a:rPr lang="da-DK" sz="8800" b="1" dirty="0" err="1">
                <a:latin typeface="DR Publik Condensed SemiBold" pitchFamily="2" charset="77"/>
              </a:rPr>
              <a:t>kampmanga</a:t>
            </a: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b="1" dirty="0">
                <a:latin typeface="DR Publik Condensed SemiBold" pitchFamily="2" charset="77"/>
              </a:rPr>
              <a:t>2: Design din mangakarakter</a:t>
            </a:r>
          </a:p>
          <a:p>
            <a:pPr>
              <a:lnSpc>
                <a:spcPct val="100000"/>
              </a:lnSpc>
            </a:pP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b="1" dirty="0">
                <a:latin typeface="DR Publik Condensed SemiBold" pitchFamily="2" charset="77"/>
              </a:rPr>
              <a:t>3: Skab en kampstribe</a:t>
            </a:r>
          </a:p>
          <a:p>
            <a:pPr>
              <a:lnSpc>
                <a:spcPct val="100000"/>
              </a:lnSpc>
            </a:pP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b="1" dirty="0">
                <a:latin typeface="DR Publik Condensed SemiBold" pitchFamily="2" charset="77"/>
              </a:rPr>
              <a:t>4: Design din egen kampbandana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90E367F-E6CB-13F4-DB70-ADE84A6F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359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113" y="-971640"/>
            <a:ext cx="19994209" cy="1845173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D10C80-0361-7FE0-02B8-86777443808F}"/>
              </a:ext>
            </a:extLst>
          </p:cNvPr>
          <p:cNvSpPr txBox="1"/>
          <p:nvPr/>
        </p:nvSpPr>
        <p:spPr>
          <a:xfrm>
            <a:off x="1682263" y="4041844"/>
            <a:ext cx="15384744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dirty="0">
                <a:latin typeface="DR Publik Condensed SemiBold" pitchFamily="2" charset="77"/>
              </a:rPr>
              <a:t>1: Introduktion ti </a:t>
            </a:r>
            <a:r>
              <a:rPr lang="da-DK" b="1" dirty="0" err="1">
                <a:latin typeface="DR Publik Condensed SemiBold" pitchFamily="2" charset="77"/>
              </a:rPr>
              <a:t>kampmanga</a:t>
            </a:r>
            <a:endParaRPr lang="da-DK" b="1" dirty="0">
              <a:latin typeface="DR Publik Condensed SemiBold" pitchFamily="2" charset="77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771FBF7-20F1-FBD0-264A-D348B911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8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763560" y="1327700"/>
            <a:ext cx="16939223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9600" b="1" dirty="0">
                <a:latin typeface="DR Publik Condensed SemiBold" pitchFamily="2" charset="77"/>
              </a:rPr>
              <a:t>Manga-</a:t>
            </a:r>
            <a:r>
              <a:rPr lang="da-DK" sz="9600" b="1" dirty="0" err="1">
                <a:latin typeface="DR Publik Condensed SemiBold" pitchFamily="2" charset="77"/>
              </a:rPr>
              <a:t>universåbner</a:t>
            </a:r>
            <a:r>
              <a:rPr lang="da-DK" sz="9600" b="1" dirty="0">
                <a:latin typeface="DR Publik Condensed SemiBold" pitchFamily="2" charset="77"/>
              </a:rPr>
              <a:t> med Jonas </a:t>
            </a:r>
          </a:p>
          <a:p>
            <a:pPr>
              <a:lnSpc>
                <a:spcPct val="100000"/>
              </a:lnSpc>
            </a:pPr>
            <a:r>
              <a:rPr lang="da-DK" sz="9600" b="1" dirty="0">
                <a:latin typeface="DR Publik Condensed SemiBold" pitchFamily="2" charset="77"/>
              </a:rPr>
              <a:t>fra </a:t>
            </a:r>
            <a:r>
              <a:rPr lang="da-DK" sz="9600" b="1" dirty="0" err="1">
                <a:latin typeface="DR Publik Condensed SemiBold" pitchFamily="2" charset="77"/>
              </a:rPr>
              <a:t>Ultra</a:t>
            </a:r>
            <a:r>
              <a:rPr lang="da-DK" sz="9600" b="1" dirty="0">
                <a:latin typeface="DR Publik Condensed SemiBold" pitchFamily="2" charset="77"/>
              </a:rPr>
              <a:t> Nyt 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DC108D6-3D81-734C-CB95-555C8A4C9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8249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191C6917-06D9-E828-7F0F-D34823B26270}"/>
              </a:ext>
            </a:extLst>
          </p:cNvPr>
          <p:cNvSpPr txBox="1"/>
          <p:nvPr/>
        </p:nvSpPr>
        <p:spPr>
          <a:xfrm>
            <a:off x="1207008" y="2706624"/>
            <a:ext cx="17995392" cy="122802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Kampfokuseret</a:t>
            </a:r>
            <a:r>
              <a:rPr lang="en-US" sz="4800" b="1" dirty="0">
                <a:ea typeface="+mn-lt"/>
                <a:cs typeface="+mn-lt"/>
              </a:rPr>
              <a:t> handling</a:t>
            </a:r>
            <a:r>
              <a:rPr lang="en-US" sz="4800" dirty="0">
                <a:ea typeface="+mn-lt"/>
                <a:cs typeface="+mn-lt"/>
              </a:rPr>
              <a:t> – </a:t>
            </a:r>
            <a:r>
              <a:rPr lang="en-US" sz="4800" dirty="0" err="1">
                <a:ea typeface="+mn-lt"/>
                <a:cs typeface="+mn-lt"/>
              </a:rPr>
              <a:t>Kampene</a:t>
            </a:r>
            <a:r>
              <a:rPr lang="en-US" sz="4800" dirty="0">
                <a:ea typeface="+mn-lt"/>
                <a:cs typeface="+mn-lt"/>
              </a:rPr>
              <a:t> driver </a:t>
            </a:r>
            <a:r>
              <a:rPr lang="en-US" sz="4800" dirty="0" err="1">
                <a:ea typeface="+mn-lt"/>
                <a:cs typeface="+mn-lt"/>
              </a:rPr>
              <a:t>historien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frem</a:t>
            </a:r>
            <a:r>
              <a:rPr lang="en-US" sz="4800" dirty="0">
                <a:ea typeface="+mn-lt"/>
                <a:cs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Hovedperson</a:t>
            </a:r>
            <a:r>
              <a:rPr lang="en-US" sz="4800" b="1" dirty="0">
                <a:ea typeface="+mn-lt"/>
                <a:cs typeface="+mn-lt"/>
              </a:rPr>
              <a:t> med </a:t>
            </a:r>
            <a:r>
              <a:rPr lang="en-US" sz="4800" b="1" dirty="0" err="1">
                <a:ea typeface="+mn-lt"/>
                <a:cs typeface="+mn-lt"/>
              </a:rPr>
              <a:t>vilje</a:t>
            </a:r>
            <a:r>
              <a:rPr lang="en-US" sz="4800" b="1" dirty="0">
                <a:ea typeface="+mn-lt"/>
                <a:cs typeface="+mn-lt"/>
              </a:rPr>
              <a:t> og </a:t>
            </a:r>
            <a:r>
              <a:rPr lang="en-US" sz="4800" b="1" dirty="0" err="1">
                <a:ea typeface="+mn-lt"/>
                <a:cs typeface="+mn-lt"/>
              </a:rPr>
              <a:t>potentiale</a:t>
            </a:r>
            <a:r>
              <a:rPr lang="en-US" sz="4800" dirty="0">
                <a:ea typeface="+mn-lt"/>
                <a:cs typeface="+mn-lt"/>
              </a:rPr>
              <a:t> – </a:t>
            </a:r>
            <a:r>
              <a:rPr lang="en-US" sz="4800" dirty="0" err="1">
                <a:ea typeface="+mn-lt"/>
                <a:cs typeface="+mn-lt"/>
              </a:rPr>
              <a:t>Bliver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stærkere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gennem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historien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Træning</a:t>
            </a:r>
            <a:r>
              <a:rPr lang="en-US" sz="4800" b="1" dirty="0">
                <a:ea typeface="+mn-lt"/>
                <a:cs typeface="+mn-lt"/>
              </a:rPr>
              <a:t> og power-ups</a:t>
            </a:r>
            <a:r>
              <a:rPr lang="en-US" sz="4800" dirty="0">
                <a:ea typeface="+mn-lt"/>
                <a:cs typeface="+mn-lt"/>
              </a:rPr>
              <a:t> – Nye </a:t>
            </a:r>
            <a:r>
              <a:rPr lang="en-US" sz="4800" dirty="0" err="1">
                <a:ea typeface="+mn-lt"/>
                <a:cs typeface="+mn-lt"/>
              </a:rPr>
              <a:t>evner</a:t>
            </a:r>
            <a:r>
              <a:rPr lang="en-US" sz="4800" dirty="0">
                <a:ea typeface="+mn-lt"/>
                <a:cs typeface="+mn-lt"/>
              </a:rPr>
              <a:t> og </a:t>
            </a:r>
            <a:r>
              <a:rPr lang="en-US" sz="4800" dirty="0" err="1">
                <a:ea typeface="+mn-lt"/>
                <a:cs typeface="+mn-lt"/>
              </a:rPr>
              <a:t>udvikling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gennem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træning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Fjender</a:t>
            </a:r>
            <a:r>
              <a:rPr lang="en-US" sz="4800" b="1" dirty="0">
                <a:ea typeface="+mn-lt"/>
                <a:cs typeface="+mn-lt"/>
              </a:rPr>
              <a:t> </a:t>
            </a:r>
            <a:r>
              <a:rPr lang="en-US" sz="4800" b="1" dirty="0" err="1">
                <a:ea typeface="+mn-lt"/>
                <a:cs typeface="+mn-lt"/>
              </a:rPr>
              <a:t>bliver</a:t>
            </a:r>
            <a:r>
              <a:rPr lang="en-US" sz="4800" b="1" dirty="0">
                <a:ea typeface="+mn-lt"/>
                <a:cs typeface="+mn-lt"/>
              </a:rPr>
              <a:t> </a:t>
            </a:r>
            <a:r>
              <a:rPr lang="en-US" sz="4800" b="1" dirty="0" err="1">
                <a:ea typeface="+mn-lt"/>
                <a:cs typeface="+mn-lt"/>
              </a:rPr>
              <a:t>venner</a:t>
            </a:r>
            <a:r>
              <a:rPr lang="en-US" sz="4800" dirty="0">
                <a:ea typeface="+mn-lt"/>
                <a:cs typeface="+mn-lt"/>
              </a:rPr>
              <a:t> – </a:t>
            </a:r>
            <a:r>
              <a:rPr lang="en-US" sz="4800" dirty="0" err="1">
                <a:ea typeface="+mn-lt"/>
                <a:cs typeface="+mn-lt"/>
              </a:rPr>
              <a:t>Rivaler</a:t>
            </a:r>
            <a:r>
              <a:rPr lang="en-US" sz="4800" dirty="0">
                <a:ea typeface="+mn-lt"/>
                <a:cs typeface="+mn-lt"/>
              </a:rPr>
              <a:t> ender </a:t>
            </a:r>
            <a:r>
              <a:rPr lang="en-US" sz="4800" dirty="0" err="1">
                <a:ea typeface="+mn-lt"/>
                <a:cs typeface="+mn-lt"/>
              </a:rPr>
              <a:t>ofte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som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allierede</a:t>
            </a:r>
            <a:r>
              <a:rPr lang="en-US" sz="4800" dirty="0">
                <a:ea typeface="+mn-lt"/>
                <a:cs typeface="+mn-lt"/>
              </a:rPr>
              <a:t>. </a:t>
            </a:r>
            <a:r>
              <a:rPr lang="en-US" sz="4800" dirty="0" err="1">
                <a:ea typeface="+mn-lt"/>
                <a:cs typeface="+mn-lt"/>
              </a:rPr>
              <a:t>Venskaber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dannes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gennem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kampe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Dramatiske</a:t>
            </a:r>
            <a:r>
              <a:rPr lang="en-US" sz="4800" b="1" dirty="0">
                <a:ea typeface="+mn-lt"/>
                <a:cs typeface="+mn-lt"/>
              </a:rPr>
              <a:t> </a:t>
            </a:r>
            <a:r>
              <a:rPr lang="en-US" sz="4800" b="1" dirty="0" err="1">
                <a:ea typeface="+mn-lt"/>
                <a:cs typeface="+mn-lt"/>
              </a:rPr>
              <a:t>kampe</a:t>
            </a:r>
            <a:r>
              <a:rPr lang="en-US" sz="4800" dirty="0">
                <a:ea typeface="+mn-lt"/>
                <a:cs typeface="+mn-lt"/>
              </a:rPr>
              <a:t> – </a:t>
            </a:r>
            <a:r>
              <a:rPr lang="en-US" sz="4800" dirty="0" err="1">
                <a:ea typeface="+mn-lt"/>
                <a:cs typeface="+mn-lt"/>
              </a:rPr>
              <a:t>Overdrevne</a:t>
            </a:r>
            <a:r>
              <a:rPr lang="en-US" sz="4800" dirty="0">
                <a:ea typeface="+mn-lt"/>
                <a:cs typeface="+mn-lt"/>
              </a:rPr>
              <a:t> og </a:t>
            </a:r>
            <a:r>
              <a:rPr lang="en-US" sz="4800" dirty="0" err="1">
                <a:ea typeface="+mn-lt"/>
                <a:cs typeface="+mn-lt"/>
              </a:rPr>
              <a:t>følelsesladede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opgør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Styrkesystem</a:t>
            </a:r>
            <a:r>
              <a:rPr lang="en-US" sz="4800" dirty="0">
                <a:ea typeface="+mn-lt"/>
                <a:cs typeface="+mn-lt"/>
              </a:rPr>
              <a:t> – </a:t>
            </a:r>
            <a:r>
              <a:rPr lang="en-US" sz="4800" dirty="0" err="1">
                <a:ea typeface="+mn-lt"/>
                <a:cs typeface="+mn-lt"/>
              </a:rPr>
              <a:t>Klare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niveauer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eller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rangsystemer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/>
          </a:p>
          <a:p>
            <a:pPr>
              <a:lnSpc>
                <a:spcPct val="150000"/>
              </a:lnSpc>
            </a:pPr>
            <a:r>
              <a:rPr lang="en-US" sz="4800" b="1" dirty="0" err="1">
                <a:ea typeface="+mn-lt"/>
                <a:cs typeface="+mn-lt"/>
              </a:rPr>
              <a:t>Temaer</a:t>
            </a:r>
            <a:r>
              <a:rPr lang="en-US" sz="4800" b="1" dirty="0">
                <a:ea typeface="+mn-lt"/>
                <a:cs typeface="+mn-lt"/>
              </a:rPr>
              <a:t> </a:t>
            </a:r>
            <a:r>
              <a:rPr lang="en-US" sz="4800" b="1" dirty="0" err="1">
                <a:ea typeface="+mn-lt"/>
                <a:cs typeface="+mn-lt"/>
              </a:rPr>
              <a:t>som</a:t>
            </a:r>
            <a:r>
              <a:rPr lang="en-US" sz="4800" b="1" dirty="0">
                <a:ea typeface="+mn-lt"/>
                <a:cs typeface="+mn-lt"/>
              </a:rPr>
              <a:t> </a:t>
            </a:r>
            <a:r>
              <a:rPr lang="en-US" sz="4800" b="1" dirty="0" err="1">
                <a:ea typeface="+mn-lt"/>
                <a:cs typeface="+mn-lt"/>
              </a:rPr>
              <a:t>venskab</a:t>
            </a:r>
            <a:r>
              <a:rPr lang="en-US" sz="4800" b="1" dirty="0">
                <a:ea typeface="+mn-lt"/>
                <a:cs typeface="+mn-lt"/>
              </a:rPr>
              <a:t> og mod</a:t>
            </a:r>
            <a:r>
              <a:rPr lang="en-US" sz="4800" dirty="0">
                <a:ea typeface="+mn-lt"/>
                <a:cs typeface="+mn-lt"/>
              </a:rPr>
              <a:t> – Det er </a:t>
            </a:r>
            <a:r>
              <a:rPr lang="en-US" sz="4800" dirty="0" err="1">
                <a:ea typeface="+mn-lt"/>
                <a:cs typeface="+mn-lt"/>
              </a:rPr>
              <a:t>vilje</a:t>
            </a:r>
            <a:r>
              <a:rPr lang="en-US" sz="4800" dirty="0">
                <a:ea typeface="+mn-lt"/>
                <a:cs typeface="+mn-lt"/>
              </a:rPr>
              <a:t>, </a:t>
            </a:r>
            <a:r>
              <a:rPr lang="en-US" sz="4800" dirty="0" err="1">
                <a:ea typeface="+mn-lt"/>
                <a:cs typeface="+mn-lt"/>
              </a:rPr>
              <a:t>ikke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kun</a:t>
            </a:r>
            <a:r>
              <a:rPr lang="en-US" sz="4800" dirty="0">
                <a:ea typeface="+mn-lt"/>
                <a:cs typeface="+mn-lt"/>
              </a:rPr>
              <a:t> </a:t>
            </a:r>
            <a:r>
              <a:rPr lang="en-US" sz="4800" dirty="0" err="1">
                <a:ea typeface="+mn-lt"/>
                <a:cs typeface="+mn-lt"/>
              </a:rPr>
              <a:t>styrke</a:t>
            </a:r>
            <a:r>
              <a:rPr lang="en-US" sz="4800" dirty="0">
                <a:ea typeface="+mn-lt"/>
                <a:cs typeface="+mn-lt"/>
              </a:rPr>
              <a:t>, der </a:t>
            </a:r>
            <a:r>
              <a:rPr lang="en-US" sz="4800" dirty="0" err="1">
                <a:ea typeface="+mn-lt"/>
                <a:cs typeface="+mn-lt"/>
              </a:rPr>
              <a:t>vinder</a:t>
            </a:r>
            <a:r>
              <a:rPr lang="en-US" sz="4800" dirty="0">
                <a:ea typeface="+mn-lt"/>
                <a:cs typeface="+mn-lt"/>
              </a:rPr>
              <a:t>.</a:t>
            </a:r>
            <a:endParaRPr lang="en-US" sz="4800" dirty="0"/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D22475-6D76-5191-DEB0-6471803C0053}"/>
              </a:ext>
            </a:extLst>
          </p:cNvPr>
          <p:cNvSpPr txBox="1"/>
          <p:nvPr/>
        </p:nvSpPr>
        <p:spPr>
          <a:xfrm>
            <a:off x="1009549" y="545776"/>
            <a:ext cx="17423892" cy="2160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9600" b="1" dirty="0" err="1">
                <a:latin typeface="Aptos"/>
              </a:rPr>
              <a:t>Kendetegn</a:t>
            </a:r>
            <a:r>
              <a:rPr lang="en-US" sz="9600" b="1" dirty="0">
                <a:latin typeface="Aptos"/>
              </a:rPr>
              <a:t> </a:t>
            </a:r>
            <a:r>
              <a:rPr lang="en-US" sz="9600" b="1" dirty="0" err="1">
                <a:latin typeface="Aptos"/>
              </a:rPr>
              <a:t>ved</a:t>
            </a:r>
            <a:r>
              <a:rPr lang="en-US" sz="9600" b="1" dirty="0">
                <a:latin typeface="Aptos"/>
              </a:rPr>
              <a:t> </a:t>
            </a:r>
            <a:r>
              <a:rPr lang="en-US" sz="9600" b="1" dirty="0" err="1">
                <a:latin typeface="Aptos"/>
              </a:rPr>
              <a:t>kampmanga</a:t>
            </a:r>
            <a:endParaRPr lang="da-DK" dirty="0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F17B0EB-E0FD-C3C1-881B-E46DF627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79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AF4FC769-FA4E-3F21-7B98-74FB39DD217A}"/>
              </a:ext>
            </a:extLst>
          </p:cNvPr>
          <p:cNvSpPr txBox="1"/>
          <p:nvPr/>
        </p:nvSpPr>
        <p:spPr>
          <a:xfrm>
            <a:off x="937260" y="429860"/>
            <a:ext cx="8371332" cy="11446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chemeClr val="tx1"/>
                </a:solidFill>
              </a:rPr>
              <a:t>One Piece</a:t>
            </a:r>
            <a:br>
              <a:rPr lang="en-US" sz="40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da-DK" sz="4000" dirty="0">
                <a:solidFill>
                  <a:schemeClr val="tx1"/>
                </a:solidFill>
              </a:rPr>
              <a:t>Japansk manga- og anime-serie skabt af </a:t>
            </a:r>
            <a:r>
              <a:rPr lang="da-DK" sz="4000" b="1" dirty="0" err="1">
                <a:solidFill>
                  <a:schemeClr val="tx1"/>
                </a:solidFill>
              </a:rPr>
              <a:t>Eiichiro</a:t>
            </a:r>
            <a:r>
              <a:rPr lang="da-DK" sz="4000" b="1" dirty="0">
                <a:solidFill>
                  <a:schemeClr val="tx1"/>
                </a:solidFill>
              </a:rPr>
              <a:t> Oda</a:t>
            </a:r>
            <a:r>
              <a:rPr lang="da-DK" sz="4000" dirty="0">
                <a:solidFill>
                  <a:schemeClr val="tx1"/>
                </a:solidFill>
              </a:rPr>
              <a:t>.</a:t>
            </a:r>
            <a:br>
              <a:rPr lang="da-DK" sz="4000" dirty="0">
                <a:solidFill>
                  <a:schemeClr val="tx1"/>
                </a:solidFill>
              </a:rPr>
            </a:br>
            <a:br>
              <a:rPr lang="da-DK" sz="4000" dirty="0">
                <a:solidFill>
                  <a:schemeClr val="tx1"/>
                </a:solidFill>
              </a:rPr>
            </a:br>
            <a:r>
              <a:rPr lang="da-DK" sz="4000" b="1" dirty="0">
                <a:solidFill>
                  <a:schemeClr val="tx1"/>
                </a:solidFill>
                <a:ea typeface="+mj-lt"/>
                <a:cs typeface="+mj-lt"/>
              </a:rPr>
              <a:t>Hovedpersonen</a:t>
            </a:r>
            <a:r>
              <a:rPr lang="da-DK" sz="4000" dirty="0">
                <a:solidFill>
                  <a:schemeClr val="tx1"/>
                </a:solidFill>
                <a:ea typeface="+mj-lt"/>
                <a:cs typeface="+mj-lt"/>
              </a:rPr>
              <a:t> er </a:t>
            </a:r>
            <a:r>
              <a:rPr lang="da-DK" sz="4000" b="1" dirty="0" err="1">
                <a:solidFill>
                  <a:schemeClr val="tx1"/>
                </a:solidFill>
                <a:ea typeface="+mj-lt"/>
                <a:cs typeface="+mj-lt"/>
              </a:rPr>
              <a:t>Monkey</a:t>
            </a:r>
            <a:r>
              <a:rPr lang="da-DK" sz="4000" b="1" dirty="0">
                <a:solidFill>
                  <a:schemeClr val="tx1"/>
                </a:solidFill>
                <a:ea typeface="+mj-lt"/>
                <a:cs typeface="+mj-lt"/>
              </a:rPr>
              <a:t> D. </a:t>
            </a:r>
            <a:r>
              <a:rPr lang="da-DK" sz="4000" b="1" dirty="0" err="1">
                <a:solidFill>
                  <a:schemeClr val="tx1"/>
                </a:solidFill>
                <a:ea typeface="+mj-lt"/>
                <a:cs typeface="+mj-lt"/>
              </a:rPr>
              <a:t>Luffy</a:t>
            </a:r>
            <a:r>
              <a:rPr lang="da-DK" sz="4000" dirty="0">
                <a:solidFill>
                  <a:schemeClr val="tx1"/>
                </a:solidFill>
                <a:ea typeface="+mj-lt"/>
                <a:cs typeface="+mj-lt"/>
              </a:rPr>
              <a:t>, en ung dreng der drømmer om at blive </a:t>
            </a:r>
            <a:r>
              <a:rPr lang="da-DK" sz="4000" b="1" dirty="0">
                <a:solidFill>
                  <a:schemeClr val="tx1"/>
                </a:solidFill>
                <a:ea typeface="+mj-lt"/>
                <a:cs typeface="+mj-lt"/>
              </a:rPr>
              <a:t>"Piraternes Konge"</a:t>
            </a:r>
            <a:r>
              <a:rPr lang="da-DK" sz="4000" dirty="0">
                <a:solidFill>
                  <a:schemeClr val="tx1"/>
                </a:solidFill>
                <a:ea typeface="+mj-lt"/>
                <a:cs typeface="+mj-lt"/>
              </a:rPr>
              <a:t>. For at opnå det, må han finde den legendariske skat </a:t>
            </a:r>
            <a:r>
              <a:rPr lang="da-DK" sz="4000" b="1" dirty="0">
                <a:solidFill>
                  <a:schemeClr val="tx1"/>
                </a:solidFill>
                <a:ea typeface="+mj-lt"/>
                <a:cs typeface="+mj-lt"/>
              </a:rPr>
              <a:t>One </a:t>
            </a:r>
            <a:r>
              <a:rPr lang="da-DK" sz="4000" b="1" dirty="0" err="1">
                <a:solidFill>
                  <a:schemeClr val="tx1"/>
                </a:solidFill>
                <a:ea typeface="+mj-lt"/>
                <a:cs typeface="+mj-lt"/>
              </a:rPr>
              <a:t>Piece</a:t>
            </a:r>
            <a:r>
              <a:rPr lang="da-DK" sz="4000" dirty="0">
                <a:solidFill>
                  <a:schemeClr val="tx1"/>
                </a:solidFill>
                <a:ea typeface="+mj-lt"/>
                <a:cs typeface="+mj-lt"/>
              </a:rPr>
              <a:t>, som den tidligere Piraternes Konge, efterlod et ukendt sted i verden.</a:t>
            </a:r>
            <a:endParaRPr lang="da-DK" sz="4000" dirty="0">
              <a:solidFill>
                <a:schemeClr val="tx1"/>
              </a:solidFill>
            </a:endParaRPr>
          </a:p>
        </p:txBody>
      </p:sp>
      <p:pic>
        <p:nvPicPr>
          <p:cNvPr id="8" name="Billede 7" descr="Et billede, der indeholder skitse, tegning, Ansig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1B229426-03F2-6D0B-DFF1-2B22A77E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89" y="540327"/>
            <a:ext cx="7644384" cy="12635345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09C318B6-6F24-978D-0AD2-FABEA062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81">
            <a:off x="18467966" y="5892642"/>
            <a:ext cx="2065593" cy="510136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D381224A-08A1-FB7D-B7C8-972138C0C1B1}"/>
              </a:ext>
            </a:extLst>
          </p:cNvPr>
          <p:cNvSpPr/>
          <p:nvPr/>
        </p:nvSpPr>
        <p:spPr>
          <a:xfrm>
            <a:off x="18516877" y="12476648"/>
            <a:ext cx="676656" cy="434680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8E26679-C046-F458-9F6A-A66C4B014A8B}"/>
              </a:ext>
            </a:extLst>
          </p:cNvPr>
          <p:cNvSpPr txBox="1"/>
          <p:nvPr/>
        </p:nvSpPr>
        <p:spPr>
          <a:xfrm>
            <a:off x="19440144" y="11091672"/>
            <a:ext cx="479145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1F1A0DA-5558-272A-D0AB-06D54D212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17759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837C8F5-6D3D-A9B2-5BE5-D6C16B7C4875}"/>
              </a:ext>
            </a:extLst>
          </p:cNvPr>
          <p:cNvSpPr txBox="1"/>
          <p:nvPr/>
        </p:nvSpPr>
        <p:spPr>
          <a:xfrm>
            <a:off x="129458" y="2419498"/>
            <a:ext cx="9134856" cy="68741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Luffy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/>
              <a:t>Gumgumfrugt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giver ham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evnen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strække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krop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gummi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 men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synker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  <a:endParaRPr lang="da-DK" sz="60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7A07D3E-AC72-D1DB-9536-CDD326EB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236" y="451490"/>
            <a:ext cx="8849103" cy="12813019"/>
          </a:xfrm>
          <a:prstGeom prst="rect">
            <a:avLst/>
          </a:prstGeom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59F579CB-EC19-75E1-CCAC-0C93B187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81">
            <a:off x="18467966" y="5892642"/>
            <a:ext cx="2065593" cy="510136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4BEBD89-6A80-10C9-974E-C96E51BDD27B}"/>
              </a:ext>
            </a:extLst>
          </p:cNvPr>
          <p:cNvSpPr txBox="1"/>
          <p:nvPr/>
        </p:nvSpPr>
        <p:spPr>
          <a:xfrm>
            <a:off x="19440144" y="11091672"/>
            <a:ext cx="4791456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8" name="Pil: venstre 7">
            <a:extLst>
              <a:ext uri="{FF2B5EF4-FFF2-40B4-BE49-F238E27FC236}">
                <a16:creationId xmlns:a16="http://schemas.microsoft.com/office/drawing/2014/main" id="{3C732373-856E-C1B0-F814-8B3F27AADB08}"/>
              </a:ext>
            </a:extLst>
          </p:cNvPr>
          <p:cNvSpPr/>
          <p:nvPr/>
        </p:nvSpPr>
        <p:spPr>
          <a:xfrm>
            <a:off x="18516877" y="12476648"/>
            <a:ext cx="676656" cy="434680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6CB31FBA-75B0-8C66-69C3-A8C3E178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142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4B70AE94-3BF6-7941-97DB-1B8DCC7BE237}"/>
              </a:ext>
            </a:extLst>
          </p:cNvPr>
          <p:cNvSpPr txBox="1"/>
          <p:nvPr/>
        </p:nvSpPr>
        <p:spPr>
          <a:xfrm>
            <a:off x="724184" y="1941002"/>
            <a:ext cx="10716449" cy="134806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ea typeface="+mn-lt"/>
                <a:cs typeface="+mn-lt"/>
              </a:rPr>
              <a:t>Stærk</a:t>
            </a:r>
            <a:r>
              <a:rPr lang="en-US" sz="4400" b="1" dirty="0">
                <a:ea typeface="+mn-lt"/>
                <a:cs typeface="+mn-lt"/>
              </a:rPr>
              <a:t> </a:t>
            </a:r>
            <a:r>
              <a:rPr lang="en-US" sz="4400" b="1" dirty="0" err="1">
                <a:ea typeface="+mn-lt"/>
                <a:cs typeface="+mn-lt"/>
              </a:rPr>
              <a:t>vilje</a:t>
            </a:r>
            <a:r>
              <a:rPr lang="en-US" sz="4400" dirty="0">
                <a:ea typeface="+mn-lt"/>
                <a:cs typeface="+mn-lt"/>
              </a:rPr>
              <a:t> – Giver </a:t>
            </a:r>
            <a:r>
              <a:rPr lang="en-US" sz="4400" dirty="0" err="1">
                <a:ea typeface="+mn-lt"/>
                <a:cs typeface="+mn-lt"/>
              </a:rPr>
              <a:t>aldrig</a:t>
            </a:r>
            <a:r>
              <a:rPr lang="en-US" sz="4400" dirty="0">
                <a:ea typeface="+mn-lt"/>
                <a:cs typeface="+mn-lt"/>
              </a:rPr>
              <a:t> op, </a:t>
            </a:r>
            <a:r>
              <a:rPr lang="en-US" sz="4400" dirty="0" err="1">
                <a:ea typeface="+mn-lt"/>
                <a:cs typeface="+mn-lt"/>
              </a:rPr>
              <a:t>selv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når</a:t>
            </a:r>
            <a:r>
              <a:rPr lang="en-US" sz="4400" dirty="0">
                <a:ea typeface="+mn-lt"/>
                <a:cs typeface="+mn-lt"/>
              </a:rPr>
              <a:t> alt </a:t>
            </a:r>
            <a:r>
              <a:rPr lang="en-US" sz="4400" dirty="0" err="1">
                <a:ea typeface="+mn-lt"/>
                <a:cs typeface="+mn-lt"/>
              </a:rPr>
              <a:t>virker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håbløst</a:t>
            </a:r>
            <a:r>
              <a:rPr lang="en-US" sz="4400" dirty="0">
                <a:ea typeface="+mn-lt"/>
                <a:cs typeface="+mn-lt"/>
              </a:rPr>
              <a:t>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 err="1">
                <a:ea typeface="+mn-lt"/>
                <a:cs typeface="+mn-lt"/>
              </a:rPr>
              <a:t>Frihedsønske</a:t>
            </a:r>
            <a:r>
              <a:rPr lang="en-US" sz="4400" dirty="0">
                <a:ea typeface="+mn-lt"/>
                <a:cs typeface="+mn-lt"/>
              </a:rPr>
              <a:t> – </a:t>
            </a:r>
            <a:r>
              <a:rPr lang="en-US" sz="4400" dirty="0" err="1">
                <a:ea typeface="+mn-lt"/>
                <a:cs typeface="+mn-lt"/>
              </a:rPr>
              <a:t>Drømmer</a:t>
            </a:r>
            <a:r>
              <a:rPr lang="en-US" sz="4400" dirty="0">
                <a:ea typeface="+mn-lt"/>
                <a:cs typeface="+mn-lt"/>
              </a:rPr>
              <a:t> om at </a:t>
            </a:r>
            <a:r>
              <a:rPr lang="en-US" sz="4400" dirty="0" err="1">
                <a:ea typeface="+mn-lt"/>
                <a:cs typeface="+mn-lt"/>
              </a:rPr>
              <a:t>blive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b="1" dirty="0" err="1">
                <a:ea typeface="+mn-lt"/>
                <a:cs typeface="+mn-lt"/>
              </a:rPr>
              <a:t>Piratkonge</a:t>
            </a:r>
            <a:r>
              <a:rPr lang="en-US" sz="4400" dirty="0">
                <a:ea typeface="+mn-lt"/>
                <a:cs typeface="+mn-lt"/>
              </a:rPr>
              <a:t> og </a:t>
            </a:r>
            <a:r>
              <a:rPr lang="en-US" sz="4400" dirty="0" err="1">
                <a:ea typeface="+mn-lt"/>
                <a:cs typeface="+mn-lt"/>
              </a:rPr>
              <a:t>sejle</a:t>
            </a:r>
            <a:r>
              <a:rPr lang="en-US" sz="4400" dirty="0">
                <a:ea typeface="+mn-lt"/>
                <a:cs typeface="+mn-lt"/>
              </a:rPr>
              <a:t> frit.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>
                <a:ea typeface="+mn-lt"/>
                <a:cs typeface="+mn-lt"/>
              </a:rPr>
              <a:t>Loyal</a:t>
            </a:r>
            <a:r>
              <a:rPr lang="en-US" sz="4400" dirty="0">
                <a:ea typeface="+mn-lt"/>
                <a:cs typeface="+mn-lt"/>
              </a:rPr>
              <a:t> – </a:t>
            </a:r>
            <a:r>
              <a:rPr lang="en-US" sz="4400" dirty="0" err="1">
                <a:ea typeface="+mn-lt"/>
                <a:cs typeface="+mn-lt"/>
              </a:rPr>
              <a:t>Beskytter</a:t>
            </a:r>
            <a:r>
              <a:rPr lang="en-US" sz="4400" dirty="0">
                <a:ea typeface="+mn-lt"/>
                <a:cs typeface="+mn-lt"/>
              </a:rPr>
              <a:t> sine </a:t>
            </a:r>
            <a:r>
              <a:rPr lang="en-US" sz="4400" dirty="0" err="1">
                <a:ea typeface="+mn-lt"/>
                <a:cs typeface="+mn-lt"/>
              </a:rPr>
              <a:t>venner</a:t>
            </a:r>
            <a:r>
              <a:rPr lang="en-US" sz="4400" dirty="0">
                <a:ea typeface="+mn-lt"/>
                <a:cs typeface="+mn-lt"/>
              </a:rPr>
              <a:t> for </a:t>
            </a:r>
            <a:r>
              <a:rPr lang="en-US" sz="4400" dirty="0" err="1">
                <a:ea typeface="+mn-lt"/>
                <a:cs typeface="+mn-lt"/>
              </a:rPr>
              <a:t>enhver</a:t>
            </a:r>
            <a:r>
              <a:rPr lang="en-US" sz="4400" dirty="0">
                <a:ea typeface="+mn-lt"/>
                <a:cs typeface="+mn-lt"/>
              </a:rPr>
              <a:t> pris.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 err="1">
                <a:ea typeface="+mn-lt"/>
                <a:cs typeface="+mn-lt"/>
              </a:rPr>
              <a:t>Naiv</a:t>
            </a:r>
            <a:r>
              <a:rPr lang="en-US" sz="4400" b="1" dirty="0">
                <a:ea typeface="+mn-lt"/>
                <a:cs typeface="+mn-lt"/>
              </a:rPr>
              <a:t> men </a:t>
            </a:r>
            <a:r>
              <a:rPr lang="en-US" sz="4400" b="1" dirty="0" err="1">
                <a:ea typeface="+mn-lt"/>
                <a:cs typeface="+mn-lt"/>
              </a:rPr>
              <a:t>intuitiv</a:t>
            </a:r>
            <a:r>
              <a:rPr lang="en-US" sz="4400" dirty="0">
                <a:ea typeface="+mn-lt"/>
                <a:cs typeface="+mn-lt"/>
              </a:rPr>
              <a:t> – </a:t>
            </a:r>
            <a:r>
              <a:rPr lang="en-US" sz="4400" dirty="0" err="1">
                <a:ea typeface="+mn-lt"/>
                <a:cs typeface="+mn-lt"/>
              </a:rPr>
              <a:t>Forstår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ikke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altid</a:t>
            </a:r>
            <a:r>
              <a:rPr lang="en-US" sz="4400" dirty="0">
                <a:ea typeface="+mn-lt"/>
                <a:cs typeface="+mn-lt"/>
              </a:rPr>
              <a:t> det </a:t>
            </a:r>
            <a:r>
              <a:rPr lang="en-US" sz="4400" dirty="0" err="1">
                <a:ea typeface="+mn-lt"/>
                <a:cs typeface="+mn-lt"/>
              </a:rPr>
              <a:t>komplekse</a:t>
            </a:r>
            <a:r>
              <a:rPr lang="en-US" sz="4400" dirty="0">
                <a:ea typeface="+mn-lt"/>
                <a:cs typeface="+mn-lt"/>
              </a:rPr>
              <a:t>, men handler </a:t>
            </a:r>
            <a:r>
              <a:rPr lang="en-US" sz="4400" dirty="0" err="1">
                <a:ea typeface="+mn-lt"/>
                <a:cs typeface="+mn-lt"/>
              </a:rPr>
              <a:t>rigtigt</a:t>
            </a:r>
            <a:r>
              <a:rPr lang="en-US" sz="4400" dirty="0">
                <a:ea typeface="+mn-lt"/>
                <a:cs typeface="+mn-lt"/>
              </a:rPr>
              <a:t>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 err="1">
                <a:ea typeface="+mn-lt"/>
                <a:cs typeface="+mn-lt"/>
              </a:rPr>
              <a:t>Impulsiv</a:t>
            </a:r>
            <a:r>
              <a:rPr lang="en-US" sz="4400" dirty="0">
                <a:ea typeface="+mn-lt"/>
                <a:cs typeface="+mn-lt"/>
              </a:rPr>
              <a:t> – Handler </a:t>
            </a:r>
            <a:r>
              <a:rPr lang="en-US" sz="4400" dirty="0" err="1">
                <a:ea typeface="+mn-lt"/>
                <a:cs typeface="+mn-lt"/>
              </a:rPr>
              <a:t>ofte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før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han</a:t>
            </a:r>
            <a:r>
              <a:rPr lang="en-US" sz="4400" dirty="0">
                <a:ea typeface="+mn-lt"/>
                <a:cs typeface="+mn-lt"/>
              </a:rPr>
              <a:t> </a:t>
            </a:r>
            <a:r>
              <a:rPr lang="en-US" sz="4400" dirty="0" err="1">
                <a:ea typeface="+mn-lt"/>
                <a:cs typeface="+mn-lt"/>
              </a:rPr>
              <a:t>tænker</a:t>
            </a:r>
            <a:r>
              <a:rPr lang="en-US" sz="4400" dirty="0">
                <a:ea typeface="+mn-lt"/>
                <a:cs typeface="+mn-lt"/>
              </a:rPr>
              <a:t>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 err="1">
                <a:ea typeface="+mn-lt"/>
                <a:cs typeface="+mn-lt"/>
              </a:rPr>
              <a:t>Ledertype</a:t>
            </a:r>
            <a:r>
              <a:rPr lang="en-US" sz="4400" dirty="0">
                <a:ea typeface="+mn-lt"/>
                <a:cs typeface="+mn-lt"/>
              </a:rPr>
              <a:t> – </a:t>
            </a:r>
            <a:r>
              <a:rPr lang="en-US" sz="4400" dirty="0" err="1">
                <a:ea typeface="+mn-lt"/>
                <a:cs typeface="+mn-lt"/>
              </a:rPr>
              <a:t>Får</a:t>
            </a:r>
            <a:r>
              <a:rPr lang="en-US" sz="4400" dirty="0">
                <a:ea typeface="+mn-lt"/>
                <a:cs typeface="+mn-lt"/>
              </a:rPr>
              <a:t> folk </a:t>
            </a:r>
            <a:r>
              <a:rPr lang="en-US" sz="4400" dirty="0" err="1">
                <a:ea typeface="+mn-lt"/>
                <a:cs typeface="+mn-lt"/>
              </a:rPr>
              <a:t>til</a:t>
            </a:r>
            <a:r>
              <a:rPr lang="en-US" sz="4400" dirty="0">
                <a:ea typeface="+mn-lt"/>
                <a:cs typeface="+mn-lt"/>
              </a:rPr>
              <a:t> at </a:t>
            </a:r>
            <a:r>
              <a:rPr lang="en-US" sz="4400" dirty="0" err="1">
                <a:ea typeface="+mn-lt"/>
                <a:cs typeface="+mn-lt"/>
              </a:rPr>
              <a:t>følge</a:t>
            </a:r>
            <a:r>
              <a:rPr lang="en-US" sz="4400" dirty="0">
                <a:ea typeface="+mn-lt"/>
                <a:cs typeface="+mn-lt"/>
              </a:rPr>
              <a:t> ham – </a:t>
            </a:r>
            <a:r>
              <a:rPr lang="en-US" sz="4400" dirty="0" err="1">
                <a:ea typeface="+mn-lt"/>
                <a:cs typeface="+mn-lt"/>
              </a:rPr>
              <a:t>frivilligt</a:t>
            </a:r>
            <a:r>
              <a:rPr lang="en-US" sz="4400" dirty="0">
                <a:ea typeface="+mn-lt"/>
                <a:cs typeface="+mn-lt"/>
              </a:rPr>
              <a:t>.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en-US" sz="4400" b="1" dirty="0" err="1"/>
              <a:t>Gummipistol</a:t>
            </a:r>
            <a:r>
              <a:rPr lang="en-US" sz="4400" dirty="0"/>
              <a:t> – Hans </a:t>
            </a:r>
            <a:r>
              <a:rPr lang="en-US" sz="4400" dirty="0" err="1"/>
              <a:t>mest</a:t>
            </a:r>
            <a:r>
              <a:rPr lang="en-US" sz="4400" dirty="0"/>
              <a:t> </a:t>
            </a:r>
            <a:r>
              <a:rPr lang="en-US" sz="4400" dirty="0" err="1"/>
              <a:t>brugte</a:t>
            </a:r>
            <a:r>
              <a:rPr lang="en-US" sz="4400" dirty="0"/>
              <a:t> </a:t>
            </a:r>
            <a:r>
              <a:rPr lang="en-US" sz="4400" dirty="0" err="1"/>
              <a:t>evne</a:t>
            </a:r>
            <a:r>
              <a:rPr lang="en-US" sz="4400" dirty="0"/>
              <a:t>, </a:t>
            </a:r>
            <a:r>
              <a:rPr lang="en-US" sz="4400" dirty="0" err="1"/>
              <a:t>hvor</a:t>
            </a:r>
            <a:r>
              <a:rPr lang="en-US" sz="4400" dirty="0"/>
              <a:t> </a:t>
            </a:r>
            <a:r>
              <a:rPr lang="en-US" sz="4400" dirty="0" err="1"/>
              <a:t>han</a:t>
            </a:r>
            <a:r>
              <a:rPr lang="en-US" sz="4400" dirty="0"/>
              <a:t> </a:t>
            </a:r>
            <a:r>
              <a:rPr lang="en-US" sz="4400" dirty="0" err="1"/>
              <a:t>bruger</a:t>
            </a:r>
            <a:r>
              <a:rPr lang="en-US" sz="4400" dirty="0"/>
              <a:t> sin arm </a:t>
            </a:r>
            <a:r>
              <a:rPr lang="en-US" sz="4400" dirty="0" err="1"/>
              <a:t>som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pistol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A6C706-6128-2354-B51A-F1BCEAAF4481}"/>
              </a:ext>
            </a:extLst>
          </p:cNvPr>
          <p:cNvSpPr txBox="1"/>
          <p:nvPr/>
        </p:nvSpPr>
        <p:spPr>
          <a:xfrm>
            <a:off x="724184" y="-207600"/>
            <a:ext cx="19746468" cy="2148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9600" b="1" dirty="0" err="1"/>
              <a:t>Luffy's</a:t>
            </a:r>
            <a:r>
              <a:rPr lang="en-US" sz="9600" b="1" dirty="0"/>
              <a:t> </a:t>
            </a:r>
            <a:r>
              <a:rPr lang="en-US" sz="9600" b="1" dirty="0" err="1"/>
              <a:t>karaktertræk</a:t>
            </a:r>
            <a:endParaRPr lang="da-DK" sz="9600" b="1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32E74C-5F39-471A-163D-E6A60977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814" y="832301"/>
            <a:ext cx="7729491" cy="12051397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8A05C41-3182-C8C0-EE44-E73E694DC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3581">
            <a:off x="20069240" y="6658186"/>
            <a:ext cx="2065593" cy="5101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C68EA82-560A-747F-4293-3D9D1566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2193" y="0"/>
            <a:ext cx="4341807" cy="3693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493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345</Words>
  <Application>Microsoft Office PowerPoint</Application>
  <PresentationFormat>Brugerdefineret</PresentationFormat>
  <Paragraphs>43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Aptos</vt:lpstr>
      <vt:lpstr>Arial</vt:lpstr>
      <vt:lpstr>DR Publik</vt:lpstr>
      <vt:lpstr>DR Publik Condensed SemiBold</vt:lpstr>
      <vt:lpstr>DR Publik Light</vt:lpstr>
      <vt:lpstr>DR Publik Regular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Prægel Palmskov</dc:creator>
  <cp:lastModifiedBy>Kamilla Prægel Palmskov</cp:lastModifiedBy>
  <cp:revision>35</cp:revision>
  <dcterms:modified xsi:type="dcterms:W3CDTF">2025-07-07T20:24:18Z</dcterms:modified>
</cp:coreProperties>
</file>