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0" r:id="rId2"/>
    <p:sldId id="387" r:id="rId3"/>
    <p:sldId id="397" r:id="rId4"/>
    <p:sldId id="407" r:id="rId5"/>
    <p:sldId id="402" r:id="rId6"/>
    <p:sldId id="388" r:id="rId7"/>
    <p:sldId id="389" r:id="rId8"/>
    <p:sldId id="392" r:id="rId9"/>
    <p:sldId id="390" r:id="rId10"/>
    <p:sldId id="395" r:id="rId11"/>
    <p:sldId id="399" r:id="rId12"/>
    <p:sldId id="410" r:id="rId13"/>
    <p:sldId id="391" r:id="rId14"/>
    <p:sldId id="400" r:id="rId15"/>
    <p:sldId id="411" r:id="rId16"/>
    <p:sldId id="401" r:id="rId17"/>
    <p:sldId id="408" r:id="rId18"/>
    <p:sldId id="409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1pPr>
    <a:lvl2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2pPr>
    <a:lvl3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3pPr>
    <a:lvl4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4pPr>
    <a:lvl5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5pPr>
    <a:lvl6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6pPr>
    <a:lvl7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7pPr>
    <a:lvl8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8pPr>
    <a:lvl9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9pPr>
  </p:defaultTextStyle>
  <p:extLst>
    <p:ext uri="{EFAFB233-063F-42B5-8137-9DF3F51BA10A}">
      <p15:sldGuideLst xmlns:p15="http://schemas.microsoft.com/office/powerpoint/2012/main">
        <p15:guide id="1" orient="horz" pos="8085" userDrawn="1">
          <p15:clr>
            <a:srgbClr val="A4A3A4"/>
          </p15:clr>
        </p15:guide>
        <p15:guide id="2" pos="17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73"/>
    <a:srgbClr val="FAEB25"/>
    <a:srgbClr val="FF1B24"/>
    <a:srgbClr val="3FA6F2"/>
    <a:srgbClr val="3BB24A"/>
    <a:srgbClr val="603813"/>
    <a:srgbClr val="EFF18B"/>
    <a:srgbClr val="95E179"/>
    <a:srgbClr val="5EAAF0"/>
    <a:srgbClr val="C5C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CB93D-1EA6-4707-A923-0C575B0A882C}" v="2" dt="2025-07-09T08:54:28.367"/>
    <p1510:client id="{F1D37D24-A63B-4784-91C0-86628056F455}" v="1" dt="2025-07-10T07:35:31.6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solidFill>
                <a:schemeClr val="accent1"/>
              </a:solidFill>
              <a:prstDash val="solid"/>
              <a:round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E6E7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B"/>
          </a:solidFill>
        </a:fill>
      </a:tcStyle>
    </a:wholeTbl>
    <a:band2H>
      <a:tcTxStyle/>
      <a:tcStyle>
        <a:tcBdr/>
        <a:fill>
          <a:solidFill>
            <a:srgbClr val="FFE6E7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EB"/>
          </a:solidFill>
        </a:fill>
      </a:tcStyle>
    </a:wholeTbl>
    <a:band2H>
      <a:tcTxStyle/>
      <a:tcStyle>
        <a:tcBdr/>
        <a:fill>
          <a:solidFill>
            <a:srgbClr val="E6E7F5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CF"/>
          </a:solidFill>
        </a:fill>
      </a:tcStyle>
    </a:wholeTbl>
    <a:band2H>
      <a:tcTxStyle/>
      <a:tcStyle>
        <a:tcBdr/>
        <a:fill>
          <a:solidFill>
            <a:srgbClr val="FFF9E8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6"/>
    <p:restoredTop sz="94646"/>
  </p:normalViewPr>
  <p:slideViewPr>
    <p:cSldViewPr snapToGrid="0">
      <p:cViewPr varScale="1">
        <p:scale>
          <a:sx n="36" d="100"/>
          <a:sy n="36" d="100"/>
        </p:scale>
        <p:origin x="660" y="120"/>
      </p:cViewPr>
      <p:guideLst>
        <p:guide orient="horz" pos="8085"/>
        <p:guide pos="17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la Prægel Palmskov" userId="59c21cea-80e4-4485-9b9d-a1d5c5d77cf1" providerId="ADAL" clId="{F1D37D24-A63B-4784-91C0-86628056F455}"/>
    <pc:docChg chg="custSel modSld">
      <pc:chgData name="Kamilla Prægel Palmskov" userId="59c21cea-80e4-4485-9b9d-a1d5c5d77cf1" providerId="ADAL" clId="{F1D37D24-A63B-4784-91C0-86628056F455}" dt="2025-07-10T07:35:42.881" v="7" actId="1076"/>
      <pc:docMkLst>
        <pc:docMk/>
      </pc:docMkLst>
      <pc:sldChg chg="addSp delSp modSp mod">
        <pc:chgData name="Kamilla Prægel Palmskov" userId="59c21cea-80e4-4485-9b9d-a1d5c5d77cf1" providerId="ADAL" clId="{F1D37D24-A63B-4784-91C0-86628056F455}" dt="2025-07-10T07:35:42.881" v="7" actId="1076"/>
        <pc:sldMkLst>
          <pc:docMk/>
          <pc:sldMk cId="1018249359" sldId="402"/>
        </pc:sldMkLst>
        <pc:picChg chg="del">
          <ac:chgData name="Kamilla Prægel Palmskov" userId="59c21cea-80e4-4485-9b9d-a1d5c5d77cf1" providerId="ADAL" clId="{F1D37D24-A63B-4784-91C0-86628056F455}" dt="2025-07-10T07:35:31.109" v="0" actId="478"/>
          <ac:picMkLst>
            <pc:docMk/>
            <pc:sldMk cId="1018249359" sldId="402"/>
            <ac:picMk id="2" creationId="{5AD2A665-9D3D-1A4E-02EB-9A7CCE0376B8}"/>
          </ac:picMkLst>
        </pc:picChg>
        <pc:picChg chg="add mod">
          <ac:chgData name="Kamilla Prægel Palmskov" userId="59c21cea-80e4-4485-9b9d-a1d5c5d77cf1" providerId="ADAL" clId="{F1D37D24-A63B-4784-91C0-86628056F455}" dt="2025-07-10T07:35:42.881" v="7" actId="1076"/>
          <ac:picMkLst>
            <pc:docMk/>
            <pc:sldMk cId="1018249359" sldId="402"/>
            <ac:picMk id="9" creationId="{A6B78FE1-F9BA-C34F-BBE7-A5DA54C198A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9T08:50:30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7901 0 0,'0'0'952'0'0,"5"0"-4569"0"0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>
        <a:latin typeface="+mn-lt"/>
        <a:ea typeface="+mn-ea"/>
        <a:cs typeface="+mn-cs"/>
        <a:sym typeface="DR Publik Regular"/>
      </a:defRPr>
    </a:lvl1pPr>
    <a:lvl2pPr indent="228600" defTabSz="1828800" latinLnBrk="0">
      <a:defRPr>
        <a:latin typeface="+mn-lt"/>
        <a:ea typeface="+mn-ea"/>
        <a:cs typeface="+mn-cs"/>
        <a:sym typeface="DR Publik Regular"/>
      </a:defRPr>
    </a:lvl2pPr>
    <a:lvl3pPr indent="457200" defTabSz="1828800" latinLnBrk="0">
      <a:defRPr>
        <a:latin typeface="+mn-lt"/>
        <a:ea typeface="+mn-ea"/>
        <a:cs typeface="+mn-cs"/>
        <a:sym typeface="DR Publik Regular"/>
      </a:defRPr>
    </a:lvl3pPr>
    <a:lvl4pPr indent="685800" defTabSz="1828800" latinLnBrk="0">
      <a:defRPr>
        <a:latin typeface="+mn-lt"/>
        <a:ea typeface="+mn-ea"/>
        <a:cs typeface="+mn-cs"/>
        <a:sym typeface="DR Publik Regular"/>
      </a:defRPr>
    </a:lvl4pPr>
    <a:lvl5pPr indent="914400" defTabSz="1828800" latinLnBrk="0">
      <a:defRPr>
        <a:latin typeface="+mn-lt"/>
        <a:ea typeface="+mn-ea"/>
        <a:cs typeface="+mn-cs"/>
        <a:sym typeface="DR Publik Regular"/>
      </a:defRPr>
    </a:lvl5pPr>
    <a:lvl6pPr indent="1143000" defTabSz="1828800" latinLnBrk="0">
      <a:defRPr>
        <a:latin typeface="+mn-lt"/>
        <a:ea typeface="+mn-ea"/>
        <a:cs typeface="+mn-cs"/>
        <a:sym typeface="DR Publik Regular"/>
      </a:defRPr>
    </a:lvl6pPr>
    <a:lvl7pPr indent="1371600" defTabSz="1828800" latinLnBrk="0">
      <a:defRPr>
        <a:latin typeface="+mn-lt"/>
        <a:ea typeface="+mn-ea"/>
        <a:cs typeface="+mn-cs"/>
        <a:sym typeface="DR Publik Regular"/>
      </a:defRPr>
    </a:lvl7pPr>
    <a:lvl8pPr indent="1600200" defTabSz="1828800" latinLnBrk="0">
      <a:defRPr>
        <a:latin typeface="+mn-lt"/>
        <a:ea typeface="+mn-ea"/>
        <a:cs typeface="+mn-cs"/>
        <a:sym typeface="DR Publik Regular"/>
      </a:defRPr>
    </a:lvl8pPr>
    <a:lvl9pPr indent="1828800" defTabSz="1828800" latinLnBrk="0">
      <a:defRPr>
        <a:latin typeface="+mn-lt"/>
        <a:ea typeface="+mn-ea"/>
        <a:cs typeface="+mn-cs"/>
        <a:sym typeface="DR Publik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1D057-06F7-3940-57F4-EE9D7B6C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ADFFA1D-45F5-9E5D-A8C7-9654EE04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3066" y="7138977"/>
            <a:ext cx="17114808" cy="4193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87A089-2F9E-2A73-42EC-60E30CDF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3066" y="12920458"/>
            <a:ext cx="1179355" cy="377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E060B0D8-2D04-D65E-FC1D-855FA4A1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" pitchFamily="2" charset="77"/>
          <a:ea typeface="+mj-ea"/>
          <a:cs typeface="DR Publik" pitchFamily="2" charset="77"/>
          <a:sym typeface="DR Publik Light"/>
        </a:defRPr>
      </a:lvl1pPr>
      <a:lvl2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2pPr>
      <a:lvl3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3pPr>
      <a:lvl4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4pPr>
      <a:lvl5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5pPr>
      <a:lvl6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6pPr>
      <a:lvl7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7pPr>
      <a:lvl8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8pPr>
      <a:lvl9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9pPr>
    </p:titleStyle>
    <p:bodyStyle>
      <a:lvl1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9pPr>
    </p:bodyStyle>
    <p:other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2286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2743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3200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3657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7_uGU3tcVs?feature=oembed" TargetMode="External"/><Relationship Id="rId6" Type="http://schemas.openxmlformats.org/officeDocument/2006/relationships/image" Target="../media/image45.jp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44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6.jpeg"/><Relationship Id="rId7" Type="http://schemas.openxmlformats.org/officeDocument/2006/relationships/image" Target="../media/image6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70" y="10629633"/>
            <a:ext cx="3736544" cy="344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38" y="-762000"/>
            <a:ext cx="3941548" cy="5892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194" y="3854450"/>
            <a:ext cx="8125612" cy="600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261" y="8051266"/>
            <a:ext cx="4534739" cy="515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893" y="6156172"/>
            <a:ext cx="3560218" cy="3955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6575" y="-934073"/>
            <a:ext cx="5459426" cy="514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94" y="1221098"/>
            <a:ext cx="4548252" cy="180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7268" y="10395041"/>
            <a:ext cx="6588317" cy="2968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7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2837" y="6379805"/>
            <a:ext cx="6006326" cy="213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8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0" y="10629633"/>
            <a:ext cx="3733229" cy="425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9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236572" y="3734953"/>
            <a:ext cx="6006326" cy="2138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0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36572" y="10474235"/>
            <a:ext cx="5235144" cy="324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50365" y="901700"/>
            <a:ext cx="3452636" cy="5216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2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7854" y="628650"/>
            <a:ext cx="595459" cy="100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9949" y="1972608"/>
            <a:ext cx="1960627" cy="153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65303" y="4018114"/>
            <a:ext cx="1042623" cy="15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5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50475" y="6393231"/>
            <a:ext cx="1571626" cy="1055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6" name="Image" descr="Imag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293" y="8939053"/>
            <a:ext cx="531414" cy="92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7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578477" y="9396067"/>
            <a:ext cx="1043523" cy="930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Image" descr="Image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09000" y="11156662"/>
            <a:ext cx="714375" cy="722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9" name="Image" descr="Image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945612" y="10560425"/>
            <a:ext cx="815623" cy="119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0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495683" y="12095118"/>
            <a:ext cx="1082795" cy="96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1" name="Image" descr="Imag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535" y="1972608"/>
            <a:ext cx="1048930" cy="1248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2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416351" y="5036627"/>
            <a:ext cx="903650" cy="108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3" name="Image" descr="Imag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78000" y="6858000"/>
            <a:ext cx="805120" cy="100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F6A01740-EEF9-5B59-70CB-B6271CAE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830513" y="3996203"/>
            <a:ext cx="14666976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5000" b="1" dirty="0">
                <a:latin typeface="DR Publik Condensed" pitchFamily="50" charset="0"/>
              </a:rPr>
              <a:t>2: Design din mangakarakter</a:t>
            </a:r>
            <a:endParaRPr kumimoji="0" lang="da-DK" sz="1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E32F584-052C-CD5A-81F8-CF025C63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82642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38C22C21-0B84-17EF-33E6-8006F5B5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290" y="-2193481"/>
            <a:ext cx="5361483" cy="50500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FD484F6-7ED0-6D4A-019C-48EA37AF2D9E}"/>
              </a:ext>
            </a:extLst>
          </p:cNvPr>
          <p:cNvSpPr txBox="1"/>
          <p:nvPr/>
        </p:nvSpPr>
        <p:spPr>
          <a:xfrm>
            <a:off x="10598581" y="3051639"/>
            <a:ext cx="15659543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" pitchFamily="50" charset="0"/>
              </a:rPr>
              <a:t>Tegn Manga med Emma Liv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1CFEA23-983D-1C82-E475-D28E9DB00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057" y="237695"/>
            <a:ext cx="1305182" cy="99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4FBE667-84CF-86F6-7F26-A7C3DF1C1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Billede 12" descr="Et billede, der indeholder person, Ansigt, smil, efterår&#10;&#10;Indhold genereret af kunstig intelligens kan være forkert.">
            <a:extLst>
              <a:ext uri="{FF2B5EF4-FFF2-40B4-BE49-F238E27FC236}">
                <a16:creationId xmlns:a16="http://schemas.microsoft.com/office/drawing/2014/main" id="{C4E18DDC-E223-523F-058F-B3B1D3EA0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106" y="-1396312"/>
            <a:ext cx="10351947" cy="17169870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2EA792AA-C39F-E850-5DE3-29EC81DEE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725" y="9229142"/>
            <a:ext cx="7751764" cy="3083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nlinemedier 7" title="Sådan tegner du Manga.">
            <a:hlinkClick r:id="" action="ppaction://media"/>
            <a:extLst>
              <a:ext uri="{FF2B5EF4-FFF2-40B4-BE49-F238E27FC236}">
                <a16:creationId xmlns:a16="http://schemas.microsoft.com/office/drawing/2014/main" id="{90698F0F-729D-B67E-4596-AFF449C7B5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0598581" y="5287785"/>
            <a:ext cx="12763443" cy="72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96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100649" y="735145"/>
            <a:ext cx="15613044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Design din</a:t>
            </a:r>
            <a:r>
              <a:rPr lang="da-DK" sz="8800" b="1" dirty="0">
                <a:latin typeface="DR Publik Condensed" pitchFamily="50" charset="0"/>
              </a:rPr>
              <a:t> mangakarakter</a:t>
            </a:r>
            <a:endParaRPr kumimoji="0" lang="da-DK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E87A0C2-7652-58E8-5CF5-33EB6C14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966">
            <a:off x="7941577" y="3921218"/>
            <a:ext cx="5146893" cy="722989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17A2F78-F2F3-6A4C-5A42-0ADA5255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4845">
            <a:off x="1833268" y="4349957"/>
            <a:ext cx="5795231" cy="810840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AEC89CE-DE53-4D21-DDD5-84DF6CCA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123">
            <a:off x="12849946" y="6695377"/>
            <a:ext cx="4486901" cy="631595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28D53F8-0F46-07BB-845C-840068E0F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7628" y="5779008"/>
            <a:ext cx="4429743" cy="6249272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A4DF77F-98C0-120D-33E5-2E676ACD8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55957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3ABD98CA-5129-775C-52E0-4D432766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3361854" y="3447010"/>
            <a:ext cx="15572232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3: Skab en kampstribe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808DC1D-A625-137B-5378-069509D8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66E67F7-A043-2C69-D53C-8B9C6097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1417" y="4386399"/>
            <a:ext cx="822337" cy="78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64B719A-C8A0-DDB3-6AA5-05083243E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855" y="9014811"/>
            <a:ext cx="1047793" cy="70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305DA00-D74E-4856-0580-4E921F5FD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8114" y="2881538"/>
            <a:ext cx="695083" cy="1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7EED40E-1F77-BA21-AE79-2EC83BF39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246" y="9361623"/>
            <a:ext cx="993089" cy="7632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66907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2044311" y="316004"/>
            <a:ext cx="19791561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" pitchFamily="50" charset="0"/>
              </a:rPr>
              <a:t>Inspiration: Kampstribe fra One </a:t>
            </a:r>
            <a:r>
              <a:rPr lang="da-DK" sz="8800" b="1" dirty="0" err="1">
                <a:latin typeface="DR Publik Condensed" pitchFamily="50" charset="0"/>
              </a:rPr>
              <a:t>Piece</a:t>
            </a:r>
            <a:endParaRPr kumimoji="0" lang="da-DK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2B69316-1BE5-7831-53B8-0F7DBDD4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82" y="2545492"/>
            <a:ext cx="6741598" cy="1036583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EB1DF1E-0964-3389-DA8D-FCCEA299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14" y="2545492"/>
            <a:ext cx="6741598" cy="10365836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66695A7-A660-8F35-B227-304C3955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l: venstre 6">
            <a:extLst>
              <a:ext uri="{FF2B5EF4-FFF2-40B4-BE49-F238E27FC236}">
                <a16:creationId xmlns:a16="http://schemas.microsoft.com/office/drawing/2014/main" id="{4AF69C59-F612-7D7C-6EF0-DCA0A37A2275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7D9AB03-0FA6-AC5A-9DB9-0EDAA5C5443B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F5C75488-8CE0-1431-BE0D-C9D24CD8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61376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2830513" y="863499"/>
            <a:ext cx="18974077" cy="2322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Skab en kampstribe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379B79B1-1D00-ACC3-CD4D-42E6B203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30AC239-E6E9-2E62-DCFC-D8FD4A46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658" y="8232215"/>
            <a:ext cx="7735856" cy="7286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5BEA3EF-853F-F8BC-F59A-642D57190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5970" y="11659753"/>
            <a:ext cx="1047793" cy="70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10C70F7-B216-26D2-D644-A176B651E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3240" y="4705191"/>
            <a:ext cx="695083" cy="1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E937A4E-4876-D69E-1E75-EB39E5F89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0838" y="1966288"/>
            <a:ext cx="993089" cy="76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B102853-00DC-A7CA-5E0A-71502610A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098" y="3466546"/>
            <a:ext cx="13598463" cy="840894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5D8B4C5-39EF-F72D-E16F-EF27E1069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7024">
            <a:off x="16307512" y="3459282"/>
            <a:ext cx="5278423" cy="7448567"/>
          </a:xfrm>
          <a:prstGeom prst="rect">
            <a:avLst/>
          </a:prstGeom>
        </p:spPr>
      </p:pic>
      <p:sp>
        <p:nvSpPr>
          <p:cNvPr id="13" name="Pil: venstre 12">
            <a:extLst>
              <a:ext uri="{FF2B5EF4-FFF2-40B4-BE49-F238E27FC236}">
                <a16:creationId xmlns:a16="http://schemas.microsoft.com/office/drawing/2014/main" id="{D4F1AAA5-7A35-115F-1825-8F8C0EF87BC8}"/>
              </a:ext>
            </a:extLst>
          </p:cNvPr>
          <p:cNvSpPr/>
          <p:nvPr/>
        </p:nvSpPr>
        <p:spPr>
          <a:xfrm>
            <a:off x="16734397" y="121381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2D3812C-91C1-E9E6-FB03-E70ED64AD186}"/>
              </a:ext>
            </a:extLst>
          </p:cNvPr>
          <p:cNvSpPr txBox="1"/>
          <p:nvPr/>
        </p:nvSpPr>
        <p:spPr>
          <a:xfrm>
            <a:off x="16415242" y="102511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50423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A197311-7012-37FA-C00D-BAC46478D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-106722"/>
            <a:ext cx="24625483" cy="13888731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EEF4E5E-DEB9-FE36-4FEF-5D4215D5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0" y="1025657"/>
            <a:ext cx="16719977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2660535" y="3349347"/>
            <a:ext cx="15133320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4: Design </a:t>
            </a:r>
          </a:p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din egen kampbandana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88867FB4-26D4-A04F-5D45-51964192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605A911-9C88-C472-3A20-74A988864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090" y="497823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F348092-51CD-D94B-C2E9-198B3C2E7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4237" y="2867761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54BA146-1F93-0FEC-3AC3-31585CB99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8508" y="4465333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5437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1E0D6F18-C9BC-44B6-16AF-969AE32F98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1" y="-134751"/>
            <a:ext cx="24613126" cy="13850751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7A050DB-8C28-F8AE-113F-CA4DD190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018" y="-864973"/>
            <a:ext cx="5480562" cy="6245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B30F583E-333A-6367-2818-597FB8459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54726">
            <a:off x="908484" y="2839580"/>
            <a:ext cx="1075681" cy="961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21550A0-C230-C00A-2B67-E33BD561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344" y="5380621"/>
            <a:ext cx="1418288" cy="107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64C4C3AC-C0E7-DF8B-07B6-1E25BCAA6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22E9548-834D-2B3A-7534-AAE24AC86BA5}"/>
              </a:ext>
            </a:extLst>
          </p:cNvPr>
          <p:cNvSpPr/>
          <p:nvPr/>
        </p:nvSpPr>
        <p:spPr>
          <a:xfrm>
            <a:off x="4333101" y="3682314"/>
            <a:ext cx="15697202" cy="8217244"/>
          </a:xfrm>
          <a:prstGeom prst="rect">
            <a:avLst/>
          </a:prstGeom>
          <a:solidFill>
            <a:srgbClr val="FFAA73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5D912AA-7540-6089-6145-13886C9BE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663" y="3888398"/>
            <a:ext cx="15224673" cy="7792197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3CAC6B75-474F-BC97-8077-F325740B1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9171" y="6747376"/>
            <a:ext cx="5918624" cy="5453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62A8DA0-CA68-E187-71F8-77E8FEDEA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187" y="704212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D0D3A27-FB6E-5AF0-2781-6C473252C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35632" y="8504331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0DEF3317-5640-F7F8-8865-0B3DBB9D0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4864" y="1794612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53953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7408161-2439-E6A3-A7B5-74E8CAC827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0"/>
            <a:ext cx="24588413" cy="13716000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B5E02C6-2F7C-300D-7B55-877E3CB4DB9D}"/>
              </a:ext>
            </a:extLst>
          </p:cNvPr>
          <p:cNvSpPr txBox="1"/>
          <p:nvPr/>
        </p:nvSpPr>
        <p:spPr>
          <a:xfrm>
            <a:off x="2079826" y="881061"/>
            <a:ext cx="23535958" cy="2708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Ekstra aktivitet: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Luffys</a:t>
            </a: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 forlængede arme</a:t>
            </a:r>
          </a:p>
        </p:txBody>
      </p:sp>
      <p:pic>
        <p:nvPicPr>
          <p:cNvPr id="6" name="Billede 5" descr="Et billede, der indeholder blå/nedtrykt, mur, jeans, indendørs&#10;&#10;Indhold genereret af kunstig intelligens kan være forkert.">
            <a:extLst>
              <a:ext uri="{FF2B5EF4-FFF2-40B4-BE49-F238E27FC236}">
                <a16:creationId xmlns:a16="http://schemas.microsoft.com/office/drawing/2014/main" id="{BAC03B78-4852-31C4-B8B7-D7AFC4586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1829" y="5207375"/>
            <a:ext cx="8830192" cy="6622644"/>
          </a:xfrm>
          <a:prstGeom prst="rect">
            <a:avLst/>
          </a:prstGeom>
        </p:spPr>
      </p:pic>
      <p:pic>
        <p:nvPicPr>
          <p:cNvPr id="9" name="Billede 8" descr="Et billede, der indeholder lys, legetøj, blå/nedtrykt, jord&#10;&#10;Indhold genereret af kunstig intelligens kan være forkert.">
            <a:extLst>
              <a:ext uri="{FF2B5EF4-FFF2-40B4-BE49-F238E27FC236}">
                <a16:creationId xmlns:a16="http://schemas.microsoft.com/office/drawing/2014/main" id="{C2E169A0-47E7-8A23-D8FE-04FB0D1A5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04" y="4102443"/>
            <a:ext cx="6142946" cy="8831349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4C636564-F6AF-DEB2-0277-7C8301452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926DC7B-B919-B912-5B32-AE4283E94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1825" y="6858000"/>
            <a:ext cx="5361483" cy="505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239846A-5ADD-69B9-60E2-E0EAC3567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2379" y="9331989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DB78684-06B5-A941-4837-CBE68A1BF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4453" y="1799347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11463C1-4FCE-5F15-705A-0C25670DB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55440" y="4211476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63259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2124891" y="4940197"/>
            <a:ext cx="18274938" cy="4456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8000"/>
              </a:lnSpc>
            </a:pPr>
            <a:r>
              <a:rPr lang="da-DK" sz="18000" b="1" dirty="0">
                <a:latin typeface="DR Publik Condensed SemiBold" pitchFamily="2" charset="77"/>
              </a:rPr>
              <a:t>Mangakampsport</a:t>
            </a:r>
          </a:p>
          <a:p>
            <a:r>
              <a:rPr lang="da-DK" sz="9600" b="1" dirty="0">
                <a:latin typeface="DR Publik Condensed SemiBold" pitchFamily="2" charset="77"/>
              </a:rPr>
              <a:t>For mellemtrin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91DEE236-392A-0808-66C9-51DA3563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DD68AB7-B669-D6B9-F96A-36A03BF5F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351" y="2753643"/>
            <a:ext cx="1353225" cy="72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3276AF-9DA4-C5F0-1820-325AB6CF4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8403" y="2031884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9A86AD1-2586-297E-47DA-CB61F553F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1422" y="10683538"/>
            <a:ext cx="1307085" cy="10211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BE5123EB-D648-2106-D242-026173FEF277}"/>
                  </a:ext>
                </a:extLst>
              </p14:cNvPr>
              <p14:cNvContentPartPr/>
              <p14:nvPr/>
            </p14:nvContentPartPr>
            <p14:xfrm>
              <a:off x="-418533" y="5815333"/>
              <a:ext cx="252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BE5123EB-D648-2106-D242-026173FEF2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24653" y="5809213"/>
                <a:ext cx="1476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50236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2090057" y="2005354"/>
            <a:ext cx="20137701" cy="9017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4000" b="1" dirty="0">
                <a:latin typeface="DR Publik Condensed SemiBold" pitchFamily="2" charset="77"/>
              </a:rPr>
              <a:t>Program</a:t>
            </a:r>
            <a:br>
              <a:rPr lang="da-DK" sz="12000" b="1" dirty="0">
                <a:latin typeface="DR Publik Condensed SemiBold" pitchFamily="2" charset="77"/>
              </a:rPr>
            </a:b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1: Introduktion til </a:t>
            </a:r>
            <a:r>
              <a:rPr lang="da-DK" sz="8800" dirty="0" err="1">
                <a:latin typeface="+mj-lt"/>
              </a:rPr>
              <a:t>kampmanga</a:t>
            </a:r>
            <a:endParaRPr lang="da-DK" sz="8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2: Design din mangakarakter</a:t>
            </a: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3: Skab en kampstribe</a:t>
            </a: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4: Design din egen kampbandana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22C7E16-E160-2C5B-75E1-89BCCEBB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8359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B3FB1C8E-FA8C-A015-5428-9DA393880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1" y="-106723"/>
            <a:ext cx="24576056" cy="14008074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7D0353D-EB92-8E5C-01AB-4B5906C1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31231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DD10C80-0361-7FE0-02B8-86777443808F}"/>
              </a:ext>
            </a:extLst>
          </p:cNvPr>
          <p:cNvSpPr txBox="1"/>
          <p:nvPr/>
        </p:nvSpPr>
        <p:spPr>
          <a:xfrm>
            <a:off x="2600783" y="4205189"/>
            <a:ext cx="15384744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1: Introduktion </a:t>
            </a:r>
            <a:br>
              <a:rPr lang="da-DK" sz="15000" b="1" dirty="0">
                <a:latin typeface="DR Publik Condensed" pitchFamily="50" charset="0"/>
              </a:rPr>
            </a:br>
            <a:r>
              <a:rPr lang="da-DK" sz="15000" b="1" dirty="0">
                <a:latin typeface="DR Publik Condensed" pitchFamily="50" charset="0"/>
              </a:rPr>
              <a:t>til </a:t>
            </a:r>
            <a:r>
              <a:rPr lang="da-DK" sz="15000" b="1" dirty="0" err="1">
                <a:latin typeface="DR Publik Condensed" pitchFamily="50" charset="0"/>
              </a:rPr>
              <a:t>kampmanga</a:t>
            </a:r>
            <a:endParaRPr lang="da-DK" sz="15000" b="1" dirty="0">
              <a:latin typeface="DR Publik Condensed" pitchFamily="50" charset="0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860A5D3-48E3-AEF9-3F4E-8ABEF733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1E8E439-D918-0023-0B95-97F72D0A1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404" y="9955891"/>
            <a:ext cx="1353225" cy="72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E6FEA02-5E36-2638-0AFB-1B2C1B23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7655" y="1859095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00D4AF4-C1F9-5C3B-108E-905A09CA0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5494" y="8793008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518F4D6-F277-B1C9-B496-856476139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4769" y="4205189"/>
            <a:ext cx="396940" cy="6667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887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2AD6D55-22E3-887C-7240-FF711B9D1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5636" y="-131436"/>
            <a:ext cx="24723797" cy="13971004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08D09E4-114E-3284-16E4-9D86B028C165}"/>
              </a:ext>
            </a:extLst>
          </p:cNvPr>
          <p:cNvSpPr txBox="1"/>
          <p:nvPr/>
        </p:nvSpPr>
        <p:spPr>
          <a:xfrm>
            <a:off x="1966875" y="1580954"/>
            <a:ext cx="19815167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8800" b="1" dirty="0" err="1">
                <a:latin typeface="DR Publik Condensed" pitchFamily="50" charset="0"/>
              </a:rPr>
              <a:t>Explainer</a:t>
            </a:r>
            <a:r>
              <a:rPr lang="da-DK" sz="8800" b="1" dirty="0">
                <a:latin typeface="DR Publik Condensed" pitchFamily="50" charset="0"/>
              </a:rPr>
              <a:t> med Jonas fra </a:t>
            </a:r>
            <a:r>
              <a:rPr lang="da-DK" sz="8800" b="1" dirty="0" err="1">
                <a:latin typeface="DR Publik Condensed" pitchFamily="50" charset="0"/>
              </a:rPr>
              <a:t>Ultra</a:t>
            </a:r>
            <a:r>
              <a:rPr lang="da-DK" sz="8800" b="1" dirty="0">
                <a:latin typeface="DR Publik Condensed" pitchFamily="50" charset="0"/>
              </a:rPr>
              <a:t> Nyt 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0226D800-B708-553D-8DA2-219DF33A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9033982-1A5E-91D5-724E-B011E714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5176" y="3729560"/>
            <a:ext cx="6151784" cy="919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6AC0471-051B-54FF-787E-64DAC39E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8428" y="-815787"/>
            <a:ext cx="4206321" cy="4793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74F7AC6-01E8-ADF2-CF98-2419E584A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8649" y="7583861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8C7EAE1-9AC8-51F4-D80E-0554D03C9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531" y="1095890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4BAB3E22-BA99-1639-BDA0-7EAE6B12C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2925" y="1247580"/>
            <a:ext cx="396940" cy="666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illede 8" descr="Et billede, der indeholder illustration/afbildning, Animeret tegnefilm, clipart, anime&#10;&#10;Indhold genereret af kunstig intelligens kan være forkert.">
            <a:extLst>
              <a:ext uri="{FF2B5EF4-FFF2-40B4-BE49-F238E27FC236}">
                <a16:creationId xmlns:a16="http://schemas.microsoft.com/office/drawing/2014/main" id="{A6B78FE1-F9BA-C34F-BBE7-A5DA54C198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9" y="3711855"/>
            <a:ext cx="15740933" cy="88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93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0200EC21-93B9-086B-8E9C-679D8151D3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1211" y="-123568"/>
            <a:ext cx="24495211" cy="13839568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91C6917-06D9-E828-7F0F-D34823B26270}"/>
              </a:ext>
            </a:extLst>
          </p:cNvPr>
          <p:cNvSpPr txBox="1"/>
          <p:nvPr/>
        </p:nvSpPr>
        <p:spPr>
          <a:xfrm>
            <a:off x="2088291" y="3418500"/>
            <a:ext cx="18702277" cy="10926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Kampfokuseret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handling 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Kampene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driver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historien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frem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Hovedperson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med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 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potentiale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Bliver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stærkere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historien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Træning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 power-ups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Nye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evner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udvikling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træning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Fjender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bliver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venner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Rivaler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ender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ofte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som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allierede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Venskaber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dannes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kampe</a:t>
            </a: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Dramatiske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kampe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Overdrevne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 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følelsesladede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opgør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Styrkesystem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Klare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niveauer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eller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rangsystemer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Temaer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som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venskab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 mod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Det 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,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ikke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kun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styrke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, der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vinder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  <a:endParaRPr lang="en-US" sz="4000" dirty="0">
              <a:latin typeface="DR Publik" panose="00000500000000000000" pitchFamily="50" charset="0"/>
            </a:endParaRP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3D22475-6D76-5191-DEB0-6471803C0053}"/>
              </a:ext>
            </a:extLst>
          </p:cNvPr>
          <p:cNvSpPr txBox="1"/>
          <p:nvPr/>
        </p:nvSpPr>
        <p:spPr>
          <a:xfrm>
            <a:off x="2088291" y="545776"/>
            <a:ext cx="16345149" cy="2069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8800" b="1" dirty="0" err="1">
                <a:latin typeface="DR Publik Condensed" pitchFamily="50" charset="0"/>
              </a:rPr>
              <a:t>Kendetegn</a:t>
            </a:r>
            <a:r>
              <a:rPr lang="en-US" sz="8800" b="1" dirty="0">
                <a:latin typeface="DR Publik Condensed" pitchFamily="50" charset="0"/>
              </a:rPr>
              <a:t> </a:t>
            </a:r>
            <a:r>
              <a:rPr lang="en-US" sz="8800" b="1" dirty="0" err="1">
                <a:latin typeface="DR Publik Condensed" pitchFamily="50" charset="0"/>
              </a:rPr>
              <a:t>ved</a:t>
            </a:r>
            <a:r>
              <a:rPr lang="en-US" sz="8800" b="1" dirty="0">
                <a:latin typeface="DR Publik Condensed" pitchFamily="50" charset="0"/>
              </a:rPr>
              <a:t> </a:t>
            </a:r>
            <a:r>
              <a:rPr lang="en-US" sz="8800" b="1" dirty="0" err="1">
                <a:latin typeface="DR Publik Condensed" pitchFamily="50" charset="0"/>
              </a:rPr>
              <a:t>kampmanga</a:t>
            </a:r>
            <a:endParaRPr lang="da-DK" sz="8800" dirty="0">
              <a:latin typeface="DR Publik Condensed" pitchFamily="50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A21B660-EE5F-03BC-A0E5-0775D4BF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FA05CC0-C216-58BD-56F5-894A7E72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3638" y="1820594"/>
            <a:ext cx="543679" cy="794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2B88915A-9076-EE5A-43AF-9346EB788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3158" y="10297500"/>
            <a:ext cx="1174819" cy="883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1D409EB-E13B-8C37-F2C9-9079EC133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6010" y="3973774"/>
            <a:ext cx="781274" cy="422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0796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D64BA69F-60FC-B9FF-5623-A7F34119F0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5554" y="-123698"/>
            <a:ext cx="24730786" cy="14148617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AEE7000-7E2E-14C0-7D8B-9DA05888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F4FC769-FA4E-3F21-7B98-74FB39DD217A}"/>
              </a:ext>
            </a:extLst>
          </p:cNvPr>
          <p:cNvSpPr txBox="1"/>
          <p:nvPr/>
        </p:nvSpPr>
        <p:spPr>
          <a:xfrm>
            <a:off x="2039528" y="2135374"/>
            <a:ext cx="8371332" cy="895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800" b="1" dirty="0">
                <a:solidFill>
                  <a:schemeClr val="tx1"/>
                </a:solidFill>
                <a:latin typeface="DR Publik Condensed" pitchFamily="50" charset="0"/>
              </a:rPr>
              <a:t>One Piece</a:t>
            </a:r>
          </a:p>
          <a:p>
            <a:pPr>
              <a:lnSpc>
                <a:spcPct val="100000"/>
              </a:lnSpc>
            </a:pPr>
            <a:br>
              <a:rPr lang="en-US" sz="40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  <a:t>Japansk manga- og anime-serie skabt af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</a:rPr>
              <a:t>Eiichiro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</a:rPr>
              <a:t> Oda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  <a:t>.</a:t>
            </a:r>
            <a:b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</a:br>
            <a:b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</a:b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Hovedpersonen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 er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Monkey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 D.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Luffy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, en ung dreng der drømmer om at blive 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"Piraternes Konge"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. </a:t>
            </a:r>
          </a:p>
          <a:p>
            <a:pPr>
              <a:lnSpc>
                <a:spcPct val="100000"/>
              </a:lnSpc>
            </a:pPr>
            <a:endParaRPr lang="da-DK" sz="4000" dirty="0">
              <a:solidFill>
                <a:schemeClr val="tx1"/>
              </a:solidFill>
              <a:latin typeface="DR Publik" panose="00000500000000000000" pitchFamily="50" charset="0"/>
              <a:ea typeface="+mj-lt"/>
              <a:cs typeface="+mj-lt"/>
            </a:endParaRPr>
          </a:p>
          <a:p>
            <a:pPr>
              <a:lnSpc>
                <a:spcPct val="100000"/>
              </a:lnSpc>
            </a:pP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For at opnå det, må han finde den legendariske skat 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One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Piece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, som den tidligere Piraternes Konge, efterlod et ukendt sted i verden.</a:t>
            </a:r>
            <a:endParaRPr lang="da-DK" sz="4000" dirty="0">
              <a:solidFill>
                <a:schemeClr val="tx1"/>
              </a:solidFill>
              <a:latin typeface="DR Publik" panose="00000500000000000000" pitchFamily="50" charset="0"/>
            </a:endParaRPr>
          </a:p>
        </p:txBody>
      </p:sp>
      <p:pic>
        <p:nvPicPr>
          <p:cNvPr id="8" name="Billede 7" descr="Et billede, der indeholder skitse, tegning, Ansigt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1B229426-03F2-6D0B-DFF1-2B22A77E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558" y="1149050"/>
            <a:ext cx="7081875" cy="11705578"/>
          </a:xfrm>
          <a:prstGeom prst="rect">
            <a:avLst/>
          </a:prstGeom>
        </p:spPr>
      </p:pic>
      <p:sp>
        <p:nvSpPr>
          <p:cNvPr id="3" name="Pil: venstre 2">
            <a:extLst>
              <a:ext uri="{FF2B5EF4-FFF2-40B4-BE49-F238E27FC236}">
                <a16:creationId xmlns:a16="http://schemas.microsoft.com/office/drawing/2014/main" id="{D381224A-08A1-FB7D-B7C8-972138C0C1B1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8E26679-C046-F458-9F6A-A66C4B014A8B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C23B901-6C6C-F7E5-91CC-8FC2A901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CB95559-08D2-28F6-E18F-454178690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368" y="1384863"/>
            <a:ext cx="1174819" cy="8833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17759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85E02B1-6579-422C-54FC-52D4A6CD2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-21292"/>
            <a:ext cx="24625483" cy="13922643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837C8F5-6D3D-A9B2-5BE5-D6C16B7C4875}"/>
              </a:ext>
            </a:extLst>
          </p:cNvPr>
          <p:cNvSpPr txBox="1"/>
          <p:nvPr/>
        </p:nvSpPr>
        <p:spPr>
          <a:xfrm>
            <a:off x="2032175" y="3724019"/>
            <a:ext cx="7163665" cy="6555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Luffy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spist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atin typeface="+mj-lt"/>
              </a:rPr>
              <a:t>Gumgumfrugt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giver ham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evnen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til at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strække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krop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gummi 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 men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sinker i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vand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</a:t>
            </a:r>
            <a:endParaRPr lang="da-DK" sz="6000" dirty="0">
              <a:latin typeface="+mj-lt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7A07D3E-AC72-D1DB-9536-CDD326EB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072" y="1149051"/>
            <a:ext cx="8084267" cy="11705578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48DCDB9E-F8DB-7962-797F-4098CD5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9795C70-F2EF-AD11-CACC-71F70C1B3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l: venstre 10">
            <a:extLst>
              <a:ext uri="{FF2B5EF4-FFF2-40B4-BE49-F238E27FC236}">
                <a16:creationId xmlns:a16="http://schemas.microsoft.com/office/drawing/2014/main" id="{358CD631-07F2-CDC1-E994-4AC78825E41C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0747EA-B430-8982-E2BB-1DCABA00C813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15231518-7B82-74B0-10D9-7E63E3B17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38" y="1367472"/>
            <a:ext cx="543679" cy="794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D1087E8B-3C09-E221-23D4-9A5B088CC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101" y="1951272"/>
            <a:ext cx="781274" cy="422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36142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C562C85-0921-5CB1-BCA8-BC07D4389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B70AE94-3BF6-7941-97DB-1B8DCC7BE237}"/>
              </a:ext>
            </a:extLst>
          </p:cNvPr>
          <p:cNvSpPr txBox="1"/>
          <p:nvPr/>
        </p:nvSpPr>
        <p:spPr>
          <a:xfrm>
            <a:off x="2188258" y="2175043"/>
            <a:ext cx="7894855" cy="13388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Stærk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Giver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aldrig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op,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selv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når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alt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virker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håbløst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Frihedsønske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Drømmer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om at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blive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Piratkonge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sejle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frit.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Loyal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Beskytter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sine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venner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for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enhver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pris.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Impulsiv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Handler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ofte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han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tænker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Ledertype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Får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folk til at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følge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ham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frivilligt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</a:rPr>
              <a:t>Gummipistol</a:t>
            </a:r>
            <a:r>
              <a:rPr lang="en-US" sz="4000" dirty="0">
                <a:latin typeface="DR Publik" panose="00000500000000000000" pitchFamily="50" charset="0"/>
              </a:rPr>
              <a:t> – Hans </a:t>
            </a:r>
            <a:r>
              <a:rPr lang="en-US" sz="4000" dirty="0" err="1">
                <a:latin typeface="DR Publik" panose="00000500000000000000" pitchFamily="50" charset="0"/>
              </a:rPr>
              <a:t>mest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brugte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evne</a:t>
            </a:r>
            <a:r>
              <a:rPr lang="en-US" sz="4000" dirty="0">
                <a:latin typeface="DR Publik" panose="00000500000000000000" pitchFamily="50" charset="0"/>
              </a:rPr>
              <a:t>, </a:t>
            </a:r>
            <a:r>
              <a:rPr lang="en-US" sz="4000" dirty="0" err="1">
                <a:latin typeface="DR Publik" panose="00000500000000000000" pitchFamily="50" charset="0"/>
              </a:rPr>
              <a:t>hvor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han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bruger</a:t>
            </a:r>
            <a:r>
              <a:rPr lang="en-US" sz="4000" dirty="0">
                <a:latin typeface="DR Publik" panose="00000500000000000000" pitchFamily="50" charset="0"/>
              </a:rPr>
              <a:t> sin arm </a:t>
            </a:r>
            <a:r>
              <a:rPr lang="en-US" sz="4000" dirty="0" err="1">
                <a:latin typeface="DR Publik" panose="00000500000000000000" pitchFamily="50" charset="0"/>
              </a:rPr>
              <a:t>som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en</a:t>
            </a:r>
            <a:r>
              <a:rPr lang="en-US" sz="4000" dirty="0">
                <a:latin typeface="DR Publik" panose="00000500000000000000" pitchFamily="50" charset="0"/>
              </a:rPr>
              <a:t> pistol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A6C706-6128-2354-B51A-F1BCEAAF4481}"/>
              </a:ext>
            </a:extLst>
          </p:cNvPr>
          <p:cNvSpPr txBox="1"/>
          <p:nvPr/>
        </p:nvSpPr>
        <p:spPr>
          <a:xfrm>
            <a:off x="2088292" y="-210433"/>
            <a:ext cx="18375980" cy="1977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6000" b="1" dirty="0" err="1">
                <a:latin typeface="+mj-lt"/>
              </a:rPr>
              <a:t>Luffy's</a:t>
            </a:r>
            <a:r>
              <a:rPr lang="en-US" sz="6000" b="1" dirty="0">
                <a:latin typeface="+mj-lt"/>
              </a:rPr>
              <a:t> </a:t>
            </a:r>
            <a:r>
              <a:rPr lang="en-US" sz="6000" b="1" dirty="0" err="1">
                <a:latin typeface="+mj-lt"/>
              </a:rPr>
              <a:t>karaktertræk</a:t>
            </a:r>
            <a:endParaRPr lang="da-DK" sz="6000" b="1" dirty="0">
              <a:latin typeface="+mj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49CA2F6-F1C0-D8B1-09B9-3027A981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925" y="1149050"/>
            <a:ext cx="7526335" cy="11734648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7787827-9F09-00B5-E19A-5C9CA831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ACC57E14-4718-5526-B4CB-341748F9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147" y="5924115"/>
            <a:ext cx="6621190" cy="735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4C8637D-A68A-1DF9-CD41-D882EFDD5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2675" y="9209716"/>
            <a:ext cx="543679" cy="7949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493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330</Words>
  <Application>Microsoft Office PowerPoint</Application>
  <PresentationFormat>Brugerdefineret</PresentationFormat>
  <Paragraphs>54</Paragraphs>
  <Slides>18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DR Publik</vt:lpstr>
      <vt:lpstr>DR Publik Condensed</vt:lpstr>
      <vt:lpstr>DR Publik Condensed SemiBold</vt:lpstr>
      <vt:lpstr>DR Publik Light</vt:lpstr>
      <vt:lpstr>DR Publik Regular</vt:lpstr>
      <vt:lpstr>DR PowerPoint 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Kamilla Prægel Palmskov</dc:creator>
  <cp:lastModifiedBy>Kamilla Prægel Palmskov</cp:lastModifiedBy>
  <cp:revision>38</cp:revision>
  <dcterms:modified xsi:type="dcterms:W3CDTF">2025-07-10T07:35:43Z</dcterms:modified>
</cp:coreProperties>
</file>