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9" r:id="rId3"/>
    <p:sldId id="278" r:id="rId4"/>
    <p:sldId id="258" r:id="rId5"/>
    <p:sldId id="257" r:id="rId6"/>
    <p:sldId id="270" r:id="rId7"/>
    <p:sldId id="269" r:id="rId8"/>
    <p:sldId id="268" r:id="rId9"/>
    <p:sldId id="261" r:id="rId10"/>
    <p:sldId id="263" r:id="rId11"/>
    <p:sldId id="271" r:id="rId12"/>
    <p:sldId id="262" r:id="rId13"/>
    <p:sldId id="264" r:id="rId14"/>
    <p:sldId id="265" r:id="rId15"/>
    <p:sldId id="272" r:id="rId16"/>
    <p:sldId id="266" r:id="rId17"/>
    <p:sldId id="267" r:id="rId18"/>
    <p:sldId id="273" r:id="rId19"/>
    <p:sldId id="274" r:id="rId20"/>
    <p:sldId id="275" r:id="rId21"/>
    <p:sldId id="276" r:id="rId22"/>
    <p:sldId id="277" r:id="rId23"/>
    <p:sldId id="280" r:id="rId24"/>
    <p:sldId id="281" r:id="rId25"/>
    <p:sldId id="279" r:id="rId2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6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71" autoAdjust="0"/>
    <p:restoredTop sz="29319" autoAdjust="0"/>
  </p:normalViewPr>
  <p:slideViewPr>
    <p:cSldViewPr snapToGrid="0" showGuides="1">
      <p:cViewPr>
        <p:scale>
          <a:sx n="60" d="100"/>
          <a:sy n="60" d="100"/>
        </p:scale>
        <p:origin x="456" y="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61A8D-FEC7-41A9-ABB4-4326AED8D0BB}" type="datetimeFigureOut">
              <a:rPr lang="da-DK" smtClean="0"/>
              <a:t>26-06-2026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2B341F-3E27-419A-AAA6-D6BD89C5302E}" type="slidenum">
              <a:rPr lang="da-DK" smtClean="0"/>
              <a:t>‹nr.›</a:t>
            </a:fld>
            <a:endParaRPr lang="da-DK"/>
          </a:p>
        </p:txBody>
      </p:sp>
    </p:spTree>
    <p:extLst>
      <p:ext uri="{BB962C8B-B14F-4D97-AF65-F5344CB8AC3E}">
        <p14:creationId xmlns:p14="http://schemas.microsoft.com/office/powerpoint/2010/main" val="3095107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etpunkt.dk/search/work?search_block_form=38953834&amp;page_id=danbib-search&amp;objectFormat=netpunkt_ful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etpunkt.dk/search/work?search_block_form=61650636&amp;page_id=danbib-search&amp;objectFormat=netpunkt_ful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etpunkt.dk/search/work?search_block_form=134635428&amp;page_id=danbib-search&amp;objectFormat=netpunkt_ful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tpunkt.dk/search/work?search_block_form=53499074&amp;page_id=danbib-search&amp;objectFormat=netpunkt_ful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etpunkt.dk/search/work?search_block_form=20451815&amp;page_id=danbib-search&amp;objectFormat=netpunkt_ful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netpunkt.dk/search/work?search_block_form=135377112&amp;page_id=danbib-search&amp;objectFormat=netpunkt_ful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etpunkt.dk/search/work?search_block_form=134095636&amp;page_id=danbib-search&amp;objectFormat=netpunkt_ful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etpunkt.dk/search/work?search_block_form=137196069&amp;page_id=danbib-search&amp;objectFormat=netpunkt_ful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netpunkt.dk/search/work?search_block_form=138029123&amp;page_id=danbib-search&amp;objectFormat=netpunkt_ful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Vilde og aldeles ulovlige bedrifter begået af historiens største banditter! Læs med og få et godt grin. Til højtlæsning for børn fra ca. 8 år og selvlæsning for børn fra ca. 10 år</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Bogen består af 25 historier om de mest spektakulære røverier, fangeflugter og kup igennem historien. Derudover er der en række historier om nogle rigtig dumme røvere, hvor deres røverier gik helt galt. Der bliver fx fortalt om meget kendte røverier som tyven, der gik direkte ind og tog billedet af Mona Lisa ned af væggen, og det store togrøveri i England. Der er også plads til fortællingen om danske Britta Nielsen, som over lang tid stjal utroligt mange penge til sig selv fra offentlige midler. Bogen er illustreret af Jonas Palner Sonne</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En herlig samling af vilde historier fortalt med god humor og masser af fede detaljer. Man kan ikke undgå at klukke af grin undervejs, og man er stærkt underholdt til trods for den egentlige alvor i alle de usympatiske gerninger. Bogen har store illustrationer på hvert opslag, og illustrationerne er sjove og underbygger fint teksten. Den vil fungere godt som en kapitelbog til højtlæsning eller blot lystlæsning</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4</a:t>
            </a:fld>
            <a:endParaRPr lang="da-DK"/>
          </a:p>
        </p:txBody>
      </p:sp>
    </p:spTree>
    <p:extLst>
      <p:ext uri="{BB962C8B-B14F-4D97-AF65-F5344CB8AC3E}">
        <p14:creationId xmlns:p14="http://schemas.microsoft.com/office/powerpoint/2010/main" val="862409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Da Grys bonussøster Asta forsvinder, er Gry sikker på, at det er bjergfolket, der har taget hende. Kan Gry og vennen Geo redde Asta? Om venskab, familie og folketro. For læsere fra 10-13 år</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Gry har svært ved at finde sig til rette i sin nye sammenbragte familie og på den nye skole. Hun savner sin mor, der er død, føler sig udenfor og skændes med sin bonussøster, Asta. Da Gry støder ind i den lidt underlige Geo ved den forladte Bjergfolk Haves Planteskole bliver de gode venner. Geo passer planteskolen for ejeren Åge, der er kommet på plejehjem, og da Gry begynder at hjælpe Geo, går det op for hende, at der foregår noget mystisk i naturen. Åge har fortalt Geo, at det underjordiske bjergfolk bor tæt på, og da Asta en dag forsvinder sporløst, er Gry overbevist om, at det er bjergfolket, der har taget hende. Men kan en gammel bog om folketro og Åge hjælpe med at få Asta tilbage? Pernille Thorenfeldt har tidligere udgivet </a:t>
            </a:r>
            <a:r>
              <a:rPr lang="da-DK" sz="1200" b="0" i="0" u="none" strike="noStrike" kern="1200" dirty="0">
                <a:solidFill>
                  <a:schemeClr val="tx1"/>
                </a:solidFill>
                <a:effectLst/>
                <a:latin typeface="+mn-lt"/>
                <a:ea typeface="+mn-ea"/>
                <a:cs typeface="+mn-cs"/>
                <a:hlinkClick r:id="rId3"/>
              </a:rPr>
              <a:t>Slog nysgerrighed kattene ihjel?</a:t>
            </a:r>
            <a:endParaRPr lang="da-DK" sz="1200" b="0" i="0" u="none" strike="noStrike" kern="1200" dirty="0">
              <a:solidFill>
                <a:schemeClr val="tx1"/>
              </a:solidFill>
              <a:effectLst/>
              <a:latin typeface="+mn-lt"/>
              <a:ea typeface="+mn-ea"/>
              <a:cs typeface="+mn-cs"/>
            </a:endParaRP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Velskrevet fortælling, der trækker på tråde fra den nordiske folketro. Bogen er godt bygget op, og spændingen stiger støt kapitel for kapitel. Forsiden har et lidt altmodisch udtryk, der ikke helt rammer det nutidige i bogen, men som fint formidler stemningen</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16</a:t>
            </a:fld>
            <a:endParaRPr lang="da-DK"/>
          </a:p>
        </p:txBody>
      </p:sp>
    </p:spTree>
    <p:extLst>
      <p:ext uri="{BB962C8B-B14F-4D97-AF65-F5344CB8AC3E}">
        <p14:creationId xmlns:p14="http://schemas.microsoft.com/office/powerpoint/2010/main" val="1169418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bogen</a:t>
            </a:r>
          </a:p>
          <a:p>
            <a:pPr rtl="0"/>
            <a:r>
              <a:rPr lang="da-DK" sz="1200" b="0" i="0" kern="1200" dirty="0">
                <a:solidFill>
                  <a:schemeClr val="tx1"/>
                </a:solidFill>
                <a:effectLst/>
                <a:latin typeface="+mn-lt"/>
                <a:ea typeface="+mn-ea"/>
                <a:cs typeface="+mn-cs"/>
              </a:rPr>
              <a:t>Youtuberne fra "Spørge Jørgen" har i denne bog samlet 100 spørgsmål og svar på alt muligt om dyr. Ligesom på </a:t>
            </a:r>
            <a:r>
              <a:rPr lang="da-DK" sz="1200" b="0" i="0" kern="1200" dirty="0" err="1">
                <a:solidFill>
                  <a:schemeClr val="tx1"/>
                </a:solidFill>
                <a:effectLst/>
                <a:latin typeface="+mn-lt"/>
                <a:ea typeface="+mn-ea"/>
                <a:cs typeface="+mn-cs"/>
              </a:rPr>
              <a:t>Youtube</a:t>
            </a:r>
            <a:r>
              <a:rPr lang="da-DK" sz="1200" b="0" i="0" kern="1200" dirty="0">
                <a:solidFill>
                  <a:schemeClr val="tx1"/>
                </a:solidFill>
                <a:effectLst/>
                <a:latin typeface="+mn-lt"/>
                <a:ea typeface="+mn-ea"/>
                <a:cs typeface="+mn-cs"/>
              </a:rPr>
              <a:t> kanalen kan du her få en top ti og blive klogere undervejs. Højtlæsning for børn fra 6 år og selvlæsning fra ca. 8 år</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Vidste du, at en palmeruller er med til at lave verdens dyreste kaffe via dens lort? Dette og mange flere fakta om dyr har Kristina og Jørgen fra “Spørge Jørgen" samlet sammen. Bogen er delt op i 10 kapitler med hver en top ti over fx Danmarks 10 farligste dyr og andre top 10-emner om dyr, der dækker fx dyreprutter, dyrs superkræfter, farligste dyr og meget mere. I bogen er der også sider, hvor man kan læse Spørge Jørgens følgeres svar på, hvilke der er deres egne yndlingsdyr. Bogen er fuldt illustreret med fotos og illustrationer. Derudover har hver side en faktaboks og enkelte også QR-koder</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En meget informativ og godt opbygget bog med store flotte fotos og sjove illustrationer. Det er sjovt og lærerigt, og bogen har et rigtig inspirerende layout. Sproget er et direkte talesprog uden pæne omskrivninger af fakta som fx lort m.m. Bogen og emnerne er lige i øjenhøjde med læserne, som bestemt vil blive underholdt</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17</a:t>
            </a:fld>
            <a:endParaRPr lang="da-DK"/>
          </a:p>
        </p:txBody>
      </p:sp>
    </p:spTree>
    <p:extLst>
      <p:ext uri="{BB962C8B-B14F-4D97-AF65-F5344CB8AC3E}">
        <p14:creationId xmlns:p14="http://schemas.microsoft.com/office/powerpoint/2010/main" val="619140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Alvas hjerte bliver revet midtover, da Emma-Louise ikke vil være hendes bedste veninde mere. Pludselig handler alt om den nye dreng i klassen. Hjertevarm fortælling om følelser og kroppens forandring for piger og drenge fra ca. 11 år</a:t>
            </a: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Alva og Emma-Louise (EL) er bedste venner, lige indtil den dag, hvor Pedro starter i klassen. Alt er forandret, men Alvas krop er ikke begyndt at forandre sig endnu, og hun ønsker sig bare at få bryster og talje og menstruation, ligesom de andre piger. Før var Alva og EL outsidere i klassen sammen, men nu er Alva alene, og EL ignorerer hende, hver eneste dag. Da Alva tager på ferie, genoptager hun venskabet med Susie og møder Alfred. Det bliver et vendepunkt, og hun kan lige så stille begynde at give slip på alt det svære i klassen. Teksten er sat med et layout, hvor ord og sætninger danner mønstre på siderne</a:t>
            </a: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En virkelig fin og følsom fortælling om at gå fra barn til ung pige, med de forandringer det medfører for følelseslivet og kroppen. Historien har fokus på Alvas indre liv, men har fine budskaber om, hvad det vil sige at være en god ven. Bogens styrke er den flotte forside, billedsproget med papirhjerterne og især det flotte og særprægede layout, hvor teksten er brudt op og sætningerne er spredt ud over siderne i et både tilfældigt og andre steder meget gennemtænkt mønster</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18</a:t>
            </a:fld>
            <a:endParaRPr lang="da-DK"/>
          </a:p>
        </p:txBody>
      </p:sp>
    </p:spTree>
    <p:extLst>
      <p:ext uri="{BB962C8B-B14F-4D97-AF65-F5344CB8AC3E}">
        <p14:creationId xmlns:p14="http://schemas.microsoft.com/office/powerpoint/2010/main" val="1977505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Hvor langt vil du gå for din frihed? Liam og Alex er nu hårdt pressede fra alle sider. Tiden er ved at rinde ud. Desperate tider kræver desperate valg - for hvordan undslipper man en brutal mand, der styrer alt? For 9-12-årige</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Alex og Liams tid er ved at rinde ud. De er politiets hovedmistænkte for drabet på Roger </a:t>
            </a:r>
            <a:r>
              <a:rPr lang="da-DK" sz="1200" b="0" i="0" kern="1200" dirty="0" err="1">
                <a:solidFill>
                  <a:schemeClr val="tx1"/>
                </a:solidFill>
                <a:effectLst/>
                <a:latin typeface="+mn-lt"/>
                <a:ea typeface="+mn-ea"/>
                <a:cs typeface="+mn-cs"/>
              </a:rPr>
              <a:t>Luck</a:t>
            </a:r>
            <a:r>
              <a:rPr lang="da-DK" sz="1200" b="0" i="0" kern="1200" dirty="0">
                <a:solidFill>
                  <a:schemeClr val="tx1"/>
                </a:solidFill>
                <a:effectLst/>
                <a:latin typeface="+mn-lt"/>
                <a:ea typeface="+mn-ea"/>
                <a:cs typeface="+mn-cs"/>
              </a:rPr>
              <a:t>, og forbryderkongen </a:t>
            </a:r>
            <a:r>
              <a:rPr lang="da-DK" sz="1200" b="0" i="0" kern="1200" dirty="0" err="1">
                <a:solidFill>
                  <a:schemeClr val="tx1"/>
                </a:solidFill>
                <a:effectLst/>
                <a:latin typeface="+mn-lt"/>
                <a:ea typeface="+mn-ea"/>
                <a:cs typeface="+mn-cs"/>
              </a:rPr>
              <a:t>Marton</a:t>
            </a:r>
            <a:r>
              <a:rPr lang="da-DK" sz="1200" b="0" i="0" kern="1200" dirty="0">
                <a:solidFill>
                  <a:schemeClr val="tx1"/>
                </a:solidFill>
                <a:effectLst/>
                <a:latin typeface="+mn-lt"/>
                <a:ea typeface="+mn-ea"/>
                <a:cs typeface="+mn-cs"/>
              </a:rPr>
              <a:t> registrerer hver en bevægelse de to søskende foretager sig. Det gælder om at finde ud af, hvor </a:t>
            </a:r>
            <a:r>
              <a:rPr lang="da-DK" sz="1200" b="0" i="0" kern="1200" dirty="0" err="1">
                <a:solidFill>
                  <a:schemeClr val="tx1"/>
                </a:solidFill>
                <a:effectLst/>
                <a:latin typeface="+mn-lt"/>
                <a:ea typeface="+mn-ea"/>
                <a:cs typeface="+mn-cs"/>
              </a:rPr>
              <a:t>Marton</a:t>
            </a:r>
            <a:r>
              <a:rPr lang="da-DK" sz="1200" b="0" i="0" kern="1200" dirty="0">
                <a:solidFill>
                  <a:schemeClr val="tx1"/>
                </a:solidFill>
                <a:effectLst/>
                <a:latin typeface="+mn-lt"/>
                <a:ea typeface="+mn-ea"/>
                <a:cs typeface="+mn-cs"/>
              </a:rPr>
              <a:t> holder deres mor skjult og planlægge hvordan de skal undslippe med livet i behold. Snart må Alex og Liam træffe et livsfarligt valg, hvis de vil gøre sig håb om en fremtid sammen med deres mor. Bogen er den sjette og sidste i serien 'Iltjagt', der starter med </a:t>
            </a:r>
            <a:r>
              <a:rPr lang="da-DK" sz="1200" b="0" i="0" u="none" strike="noStrike" kern="1200" dirty="0">
                <a:solidFill>
                  <a:schemeClr val="tx1"/>
                </a:solidFill>
                <a:effectLst/>
                <a:latin typeface="+mn-lt"/>
                <a:ea typeface="+mn-ea"/>
                <a:cs typeface="+mn-cs"/>
                <a:hlinkClick r:id="rId3"/>
              </a:rPr>
              <a:t>Overlevelse</a:t>
            </a:r>
            <a:endParaRPr lang="da-DK" sz="1200" b="0" i="0" kern="1200" dirty="0">
              <a:solidFill>
                <a:schemeClr val="tx1"/>
              </a:solidFill>
              <a:effectLst/>
              <a:latin typeface="+mn-lt"/>
              <a:ea typeface="+mn-ea"/>
              <a:cs typeface="+mn-cs"/>
            </a:endParaRP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Den spændende afslutning på en super velskrevet og hæsblæsende fremtidsserie, hvor vi med tilbageholdt åndedrag har fulgt alle Liams og Alex' mange udfordringer med ordensmagten og forbrydere for at redde deres syge mor i bestræbelserne på sikre en god fremtid for dem alle. Seriens bøger skal læses i rækkefølge</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20</a:t>
            </a:fld>
            <a:endParaRPr lang="da-DK"/>
          </a:p>
        </p:txBody>
      </p:sp>
    </p:spTree>
    <p:extLst>
      <p:ext uri="{BB962C8B-B14F-4D97-AF65-F5344CB8AC3E}">
        <p14:creationId xmlns:p14="http://schemas.microsoft.com/office/powerpoint/2010/main" val="1781590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Lige når Sivert tror, at hans liv ikke kan blive værre, finder han ud af, at det kan det faktisk godt. Petra har fået en ny kæreste, og Sivert og hans forældre er blevet indkaldt til samtale på skolen. Men Sivert og Ronny Romkugle lægger en plan. Hylende morsom bog for de 10-13 årige</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Livet er ikke nemt for Sivert. Petra har fået en ny kæreste, og Sivert og hans forældre er blevet indkaldt til samtale på skolen med matematiklæreren Kisser. Den samtale skal for alt i verden undgås, så der må lægges en plan. Inden længe har Sivert og Ronny Romkugle dog rodet sig ud i afpresning, spionage og indbrud. Og som om det ikke var nok, forværrer </a:t>
            </a:r>
            <a:r>
              <a:rPr lang="da-DK" sz="1200" b="0" i="0" kern="1200" dirty="0" err="1">
                <a:solidFill>
                  <a:schemeClr val="tx1"/>
                </a:solidFill>
                <a:effectLst/>
                <a:latin typeface="+mn-lt"/>
                <a:ea typeface="+mn-ea"/>
                <a:cs typeface="+mn-cs"/>
              </a:rPr>
              <a:t>Møgmis</a:t>
            </a:r>
            <a:r>
              <a:rPr lang="da-DK" sz="1200" b="0" i="0" kern="1200" dirty="0">
                <a:solidFill>
                  <a:schemeClr val="tx1"/>
                </a:solidFill>
                <a:effectLst/>
                <a:latin typeface="+mn-lt"/>
                <a:ea typeface="+mn-ea"/>
                <a:cs typeface="+mn-cs"/>
              </a:rPr>
              <a:t> situationen ved endnu en gang at forsøge at slå Sivert ihjel. Sivert får brug for alt den hjælp han kan få fra Ronny Romkugle, Petra og Jamil, for han er for alvor kommet ud, hvor han ikke kan bunde. 2. bind i serien om teenageren Sivert</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Endnu en virkelig morsom og underholdende historie om Sivert. Plottet er ligeså grotesk og underholdende som i de andre bøger i </a:t>
            </a:r>
            <a:r>
              <a:rPr lang="da-DK" sz="1200" b="0" i="0" kern="1200" dirty="0" err="1">
                <a:solidFill>
                  <a:schemeClr val="tx1"/>
                </a:solidFill>
                <a:effectLst/>
                <a:latin typeface="+mn-lt"/>
                <a:ea typeface="+mn-ea"/>
                <a:cs typeface="+mn-cs"/>
              </a:rPr>
              <a:t>Møgmis</a:t>
            </a:r>
            <a:r>
              <a:rPr lang="da-DK" sz="1200" b="0" i="0" kern="1200" dirty="0">
                <a:solidFill>
                  <a:schemeClr val="tx1"/>
                </a:solidFill>
                <a:effectLst/>
                <a:latin typeface="+mn-lt"/>
                <a:ea typeface="+mn-ea"/>
                <a:cs typeface="+mn-cs"/>
              </a:rPr>
              <a:t>-universet. Når man tror, at Sivert ikke kan rode sig ud i flere problemer, er det lige nøjagtig det, der sker, men man kan ikke lade værre med at holde af Sivert Severin Madsen. Bogen er hurtigt læst, og der er en god blanding af tekst og sort/hvide illustrationer, som supplerer hinanden godt. Bøgerne i serien kan læses uafhængigt af hinanden</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21</a:t>
            </a:fld>
            <a:endParaRPr lang="da-DK"/>
          </a:p>
        </p:txBody>
      </p:sp>
    </p:spTree>
    <p:extLst>
      <p:ext uri="{BB962C8B-B14F-4D97-AF65-F5344CB8AC3E}">
        <p14:creationId xmlns:p14="http://schemas.microsoft.com/office/powerpoint/2010/main" val="122234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i="0" kern="1200" dirty="0">
                <a:solidFill>
                  <a:schemeClr val="tx1"/>
                </a:solidFill>
                <a:effectLst/>
                <a:latin typeface="+mn-lt"/>
                <a:ea typeface="+mn-ea"/>
                <a:cs typeface="+mn-cs"/>
              </a:rPr>
              <a:t>Kort om bogen</a:t>
            </a:r>
          </a:p>
          <a:p>
            <a:r>
              <a:rPr lang="da-DK" sz="1200" b="0" i="0" kern="1200" dirty="0">
                <a:solidFill>
                  <a:schemeClr val="tx1"/>
                </a:solidFill>
                <a:effectLst/>
                <a:latin typeface="+mn-lt"/>
                <a:ea typeface="+mn-ea"/>
                <a:cs typeface="+mn-cs"/>
              </a:rPr>
              <a:t>Miras liv er i forandring, og det er ikke altid lige nemt at følge med. Men når alting virker mest uoverskueligt, er Miras svar at holde en stor fest for alle dem hun holder af. </a:t>
            </a:r>
            <a:r>
              <a:rPr lang="da-DK" sz="1200" b="0" i="0" kern="1200" dirty="0" err="1">
                <a:solidFill>
                  <a:schemeClr val="tx1"/>
                </a:solidFill>
                <a:effectLst/>
                <a:latin typeface="+mn-lt"/>
                <a:ea typeface="+mn-ea"/>
                <a:cs typeface="+mn-cs"/>
              </a:rPr>
              <a:t>Graphic</a:t>
            </a:r>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novel</a:t>
            </a:r>
            <a:r>
              <a:rPr lang="da-DK" sz="1200" b="0" i="0" kern="1200" dirty="0">
                <a:solidFill>
                  <a:schemeClr val="tx1"/>
                </a:solidFill>
                <a:effectLst/>
                <a:latin typeface="+mn-lt"/>
                <a:ea typeface="+mn-ea"/>
                <a:cs typeface="+mn-cs"/>
              </a:rPr>
              <a:t> for 9-13-årige</a:t>
            </a:r>
          </a:p>
          <a:p>
            <a:endParaRPr lang="da-DK" sz="1200" b="0" i="0" kern="1200" dirty="0">
              <a:solidFill>
                <a:schemeClr val="tx1"/>
              </a:solidFill>
              <a:effectLst/>
              <a:latin typeface="+mn-lt"/>
              <a:ea typeface="+mn-ea"/>
              <a:cs typeface="+mn-cs"/>
            </a:endParaRPr>
          </a:p>
          <a:p>
            <a:r>
              <a:rPr lang="da-DK" sz="1200" b="1" i="0" kern="1200" dirty="0">
                <a:solidFill>
                  <a:schemeClr val="tx1"/>
                </a:solidFill>
                <a:effectLst/>
                <a:latin typeface="+mn-lt"/>
                <a:ea typeface="+mn-ea"/>
                <a:cs typeface="+mn-cs"/>
              </a:rPr>
              <a:t>Beskrivelse</a:t>
            </a:r>
          </a:p>
          <a:p>
            <a:r>
              <a:rPr lang="da-DK" sz="1200" b="0" i="0" kern="1200" dirty="0">
                <a:solidFill>
                  <a:schemeClr val="tx1"/>
                </a:solidFill>
                <a:effectLst/>
                <a:latin typeface="+mn-lt"/>
                <a:ea typeface="+mn-ea"/>
                <a:cs typeface="+mn-cs"/>
              </a:rPr>
              <a:t>Hvor det før var </a:t>
            </a:r>
            <a:r>
              <a:rPr lang="da-DK" sz="1200" b="0" i="0" kern="1200" dirty="0" err="1">
                <a:solidFill>
                  <a:schemeClr val="tx1"/>
                </a:solidFill>
                <a:effectLst/>
                <a:latin typeface="+mn-lt"/>
                <a:ea typeface="+mn-ea"/>
                <a:cs typeface="+mn-cs"/>
              </a:rPr>
              <a:t>kreahygge</a:t>
            </a:r>
            <a:r>
              <a:rPr lang="da-DK" sz="1200" b="0" i="0" kern="1200" dirty="0">
                <a:solidFill>
                  <a:schemeClr val="tx1"/>
                </a:solidFill>
                <a:effectLst/>
                <a:latin typeface="+mn-lt"/>
                <a:ea typeface="+mn-ea"/>
                <a:cs typeface="+mn-cs"/>
              </a:rPr>
              <a:t> med venner der fyldte meget i Miras hverdag, er det nu blevet </a:t>
            </a:r>
            <a:r>
              <a:rPr lang="da-DK" sz="1200" b="0" i="0" kern="1200" dirty="0" err="1">
                <a:solidFill>
                  <a:schemeClr val="tx1"/>
                </a:solidFill>
                <a:effectLst/>
                <a:latin typeface="+mn-lt"/>
                <a:ea typeface="+mn-ea"/>
                <a:cs typeface="+mn-cs"/>
              </a:rPr>
              <a:t>skincare</a:t>
            </a:r>
            <a:r>
              <a:rPr lang="da-DK" sz="1200" b="0" i="0" kern="1200" dirty="0">
                <a:solidFill>
                  <a:schemeClr val="tx1"/>
                </a:solidFill>
                <a:effectLst/>
                <a:latin typeface="+mn-lt"/>
                <a:ea typeface="+mn-ea"/>
                <a:cs typeface="+mn-cs"/>
              </a:rPr>
              <a:t>, lister med drenge man synes er pæne (og ja, Gunnar er på listen), og hvem der skal med til den store fødselsdagsfest, der fylder. Miras liv er i forandring, og det kan være svært at få sat ord på de rigtige tanker og følelser. Venskaber er også svært, når halvdelen af vennegruppen pludselig laver ting uden den anden halvdel. Og så er der også den nye dreng, der starter på skolen - hvorfor er det pludselig så nemt at snakke med ham? Når alting er lidt svært, er det godt at man kan samle sig om en stor fødselsdagsfest, hvor der er plads til alle. Gennemillustreret af Rasmus </a:t>
            </a:r>
            <a:r>
              <a:rPr lang="da-DK" sz="1200" b="0" i="0" kern="1200" dirty="0" err="1">
                <a:solidFill>
                  <a:schemeClr val="tx1"/>
                </a:solidFill>
                <a:effectLst/>
                <a:latin typeface="+mn-lt"/>
                <a:ea typeface="+mn-ea"/>
                <a:cs typeface="+mn-cs"/>
              </a:rPr>
              <a:t>Bregnhøi</a:t>
            </a:r>
            <a:endParaRPr lang="da-DK" sz="1200" b="0" i="0" kern="1200" dirty="0">
              <a:solidFill>
                <a:schemeClr val="tx1"/>
              </a:solidFill>
              <a:effectLst/>
              <a:latin typeface="+mn-lt"/>
              <a:ea typeface="+mn-ea"/>
              <a:cs typeface="+mn-cs"/>
            </a:endParaRPr>
          </a:p>
          <a:p>
            <a:endParaRPr lang="da-DK" sz="1200" b="0" i="0" kern="1200" dirty="0">
              <a:solidFill>
                <a:schemeClr val="tx1"/>
              </a:solidFill>
              <a:effectLst/>
              <a:latin typeface="+mn-lt"/>
              <a:ea typeface="+mn-ea"/>
              <a:cs typeface="+mn-cs"/>
            </a:endParaRPr>
          </a:p>
          <a:p>
            <a:r>
              <a:rPr lang="da-DK" sz="1200" b="1" i="0" kern="1200" dirty="0">
                <a:solidFill>
                  <a:schemeClr val="tx1"/>
                </a:solidFill>
                <a:effectLst/>
                <a:latin typeface="+mn-lt"/>
                <a:ea typeface="+mn-ea"/>
                <a:cs typeface="+mn-cs"/>
              </a:rPr>
              <a:t>Vurdering</a:t>
            </a:r>
          </a:p>
          <a:p>
            <a:r>
              <a:rPr lang="da-DK" sz="1200" b="0" i="0" kern="1200" dirty="0">
                <a:solidFill>
                  <a:schemeClr val="tx1"/>
                </a:solidFill>
                <a:effectLst/>
                <a:latin typeface="+mn-lt"/>
                <a:ea typeface="+mn-ea"/>
                <a:cs typeface="+mn-cs"/>
              </a:rPr>
              <a:t>10. bog i "Mira"-serien, hvor vi oplever hverdagen for en teenagepige, med alle dens op- og nedture. Historien er troværdig, autentisk og relaterbar for rigtig mange, og alle situationer bliver behandlet på fineste vis. Den er underholdende og nem at spejle sig i - både for unge og voksne. Bagerst i bogen er der 50 ekstra sider, om hvordan historien opstod, og hvordan man selv kan tegne en tegneserie</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22</a:t>
            </a:fld>
            <a:endParaRPr lang="da-DK"/>
          </a:p>
        </p:txBody>
      </p:sp>
    </p:spTree>
    <p:extLst>
      <p:ext uri="{BB962C8B-B14F-4D97-AF65-F5344CB8AC3E}">
        <p14:creationId xmlns:p14="http://schemas.microsoft.com/office/powerpoint/2010/main" val="224987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Da Sivert bliver bortført af rumvæsner, ser </a:t>
            </a:r>
            <a:r>
              <a:rPr lang="da-DK" sz="1200" b="0" i="0" kern="1200" dirty="0" err="1">
                <a:solidFill>
                  <a:schemeClr val="tx1"/>
                </a:solidFill>
                <a:effectLst/>
                <a:latin typeface="+mn-lt"/>
                <a:ea typeface="+mn-ea"/>
                <a:cs typeface="+mn-cs"/>
              </a:rPr>
              <a:t>Møgmis</a:t>
            </a:r>
            <a:r>
              <a:rPr lang="da-DK" sz="1200" b="0" i="0" kern="1200" dirty="0">
                <a:solidFill>
                  <a:schemeClr val="tx1"/>
                </a:solidFill>
                <a:effectLst/>
                <a:latin typeface="+mn-lt"/>
                <a:ea typeface="+mn-ea"/>
                <a:cs typeface="+mn-cs"/>
              </a:rPr>
              <a:t> sit snit til ændre Siverts personlighed. Men før </a:t>
            </a:r>
            <a:r>
              <a:rPr lang="da-DK" sz="1200" b="0" i="0" kern="1200" dirty="0" err="1">
                <a:solidFill>
                  <a:schemeClr val="tx1"/>
                </a:solidFill>
                <a:effectLst/>
                <a:latin typeface="+mn-lt"/>
                <a:ea typeface="+mn-ea"/>
                <a:cs typeface="+mn-cs"/>
              </a:rPr>
              <a:t>Møgmis</a:t>
            </a:r>
            <a:r>
              <a:rPr lang="da-DK" sz="1200" b="0" i="0" kern="1200" dirty="0">
                <a:solidFill>
                  <a:schemeClr val="tx1"/>
                </a:solidFill>
                <a:effectLst/>
                <a:latin typeface="+mn-lt"/>
                <a:ea typeface="+mn-ea"/>
                <a:cs typeface="+mn-cs"/>
              </a:rPr>
              <a:t> får set sig om, er byen invaderet af </a:t>
            </a:r>
            <a:r>
              <a:rPr lang="da-DK" sz="1200" b="0" i="0" kern="1200" dirty="0" err="1">
                <a:solidFill>
                  <a:schemeClr val="tx1"/>
                </a:solidFill>
                <a:effectLst/>
                <a:latin typeface="+mn-lt"/>
                <a:ea typeface="+mn-ea"/>
                <a:cs typeface="+mn-cs"/>
              </a:rPr>
              <a:t>aliens</a:t>
            </a:r>
            <a:r>
              <a:rPr lang="da-DK" sz="1200" b="0" i="0" kern="1200" dirty="0">
                <a:solidFill>
                  <a:schemeClr val="tx1"/>
                </a:solidFill>
                <a:effectLst/>
                <a:latin typeface="+mn-lt"/>
                <a:ea typeface="+mn-ea"/>
                <a:cs typeface="+mn-cs"/>
              </a:rPr>
              <a:t> og Sivert er slet ikke sjov mere. Kan </a:t>
            </a:r>
            <a:r>
              <a:rPr lang="da-DK" sz="1200" b="0" i="0" kern="1200" dirty="0" err="1">
                <a:solidFill>
                  <a:schemeClr val="tx1"/>
                </a:solidFill>
                <a:effectLst/>
                <a:latin typeface="+mn-lt"/>
                <a:ea typeface="+mn-ea"/>
                <a:cs typeface="+mn-cs"/>
              </a:rPr>
              <a:t>Møgmis</a:t>
            </a:r>
            <a:r>
              <a:rPr lang="da-DK" sz="1200" b="0" i="0" kern="1200" dirty="0">
                <a:solidFill>
                  <a:schemeClr val="tx1"/>
                </a:solidFill>
                <a:effectLst/>
                <a:latin typeface="+mn-lt"/>
                <a:ea typeface="+mn-ea"/>
                <a:cs typeface="+mn-cs"/>
              </a:rPr>
              <a:t> gøre det godt igen? For </a:t>
            </a:r>
            <a:r>
              <a:rPr lang="da-DK" sz="1200" b="0" i="0" kern="1200" dirty="0" err="1">
                <a:solidFill>
                  <a:schemeClr val="tx1"/>
                </a:solidFill>
                <a:effectLst/>
                <a:latin typeface="+mn-lt"/>
                <a:ea typeface="+mn-ea"/>
                <a:cs typeface="+mn-cs"/>
              </a:rPr>
              <a:t>graphic</a:t>
            </a:r>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novel</a:t>
            </a:r>
            <a:r>
              <a:rPr lang="da-DK" sz="1200" b="0" i="0" kern="1200" dirty="0">
                <a:solidFill>
                  <a:schemeClr val="tx1"/>
                </a:solidFill>
                <a:effectLst/>
                <a:latin typeface="+mn-lt"/>
                <a:ea typeface="+mn-ea"/>
                <a:cs typeface="+mn-cs"/>
              </a:rPr>
              <a:t>-læsere fra 10 år og opefter</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err="1">
                <a:solidFill>
                  <a:schemeClr val="tx1"/>
                </a:solidFill>
                <a:effectLst/>
                <a:latin typeface="+mn-lt"/>
                <a:ea typeface="+mn-ea"/>
                <a:cs typeface="+mn-cs"/>
              </a:rPr>
              <a:t>Møgmis</a:t>
            </a:r>
            <a:r>
              <a:rPr lang="da-DK" sz="1200" b="0" i="0" kern="1200" dirty="0">
                <a:solidFill>
                  <a:schemeClr val="tx1"/>
                </a:solidFill>
                <a:effectLst/>
                <a:latin typeface="+mn-lt"/>
                <a:ea typeface="+mn-ea"/>
                <a:cs typeface="+mn-cs"/>
              </a:rPr>
              <a:t> er træt af at Sivert altid kigger på sin telefon. Sivert er slet ikke sjov mere, og han falder ikke for nogen af Møgmis' mordforsøg. En aften stjæler </a:t>
            </a:r>
            <a:r>
              <a:rPr lang="da-DK" sz="1200" b="0" i="0" kern="1200" dirty="0" err="1">
                <a:solidFill>
                  <a:schemeClr val="tx1"/>
                </a:solidFill>
                <a:effectLst/>
                <a:latin typeface="+mn-lt"/>
                <a:ea typeface="+mn-ea"/>
                <a:cs typeface="+mn-cs"/>
              </a:rPr>
              <a:t>Møgmis</a:t>
            </a:r>
            <a:r>
              <a:rPr lang="da-DK" sz="1200" b="0" i="0" kern="1200" dirty="0">
                <a:solidFill>
                  <a:schemeClr val="tx1"/>
                </a:solidFill>
                <a:effectLst/>
                <a:latin typeface="+mn-lt"/>
                <a:ea typeface="+mn-ea"/>
                <a:cs typeface="+mn-cs"/>
              </a:rPr>
              <a:t> Siverts telefon, og så går den vilde jagt hen i parken. Her bliver Sivert bortført af rumvæsner, men så let giver </a:t>
            </a:r>
            <a:r>
              <a:rPr lang="da-DK" sz="1200" b="0" i="0" kern="1200" dirty="0" err="1">
                <a:solidFill>
                  <a:schemeClr val="tx1"/>
                </a:solidFill>
                <a:effectLst/>
                <a:latin typeface="+mn-lt"/>
                <a:ea typeface="+mn-ea"/>
                <a:cs typeface="+mn-cs"/>
              </a:rPr>
              <a:t>Møgmis</a:t>
            </a:r>
            <a:r>
              <a:rPr lang="da-DK" sz="1200" b="0" i="0" kern="1200" dirty="0">
                <a:solidFill>
                  <a:schemeClr val="tx1"/>
                </a:solidFill>
                <a:effectLst/>
                <a:latin typeface="+mn-lt"/>
                <a:ea typeface="+mn-ea"/>
                <a:cs typeface="+mn-cs"/>
              </a:rPr>
              <a:t> ikke op og han følger efter. Rumvæsnerne vil gerne studere menneskeheden, men mennesker er kedelige - det er kattene der er de seje, i hvert fald ifølge </a:t>
            </a:r>
            <a:r>
              <a:rPr lang="da-DK" sz="1200" b="0" i="0" kern="1200" dirty="0" err="1">
                <a:solidFill>
                  <a:schemeClr val="tx1"/>
                </a:solidFill>
                <a:effectLst/>
                <a:latin typeface="+mn-lt"/>
                <a:ea typeface="+mn-ea"/>
                <a:cs typeface="+mn-cs"/>
              </a:rPr>
              <a:t>Møgmis</a:t>
            </a:r>
            <a:r>
              <a:rPr lang="da-DK" sz="1200" b="0" i="0" kern="1200" dirty="0">
                <a:solidFill>
                  <a:schemeClr val="tx1"/>
                </a:solidFill>
                <a:effectLst/>
                <a:latin typeface="+mn-lt"/>
                <a:ea typeface="+mn-ea"/>
                <a:cs typeface="+mn-cs"/>
              </a:rPr>
              <a:t>. Ved hjælp af en rumpistol ændrer rumvæsnerne Siverts personlighed - men de vil ikke bare stoppe ved ham. Femte del af serien om </a:t>
            </a:r>
            <a:r>
              <a:rPr lang="da-DK" sz="1200" b="0" i="0" u="none" strike="noStrike" kern="1200" dirty="0" err="1">
                <a:solidFill>
                  <a:schemeClr val="tx1"/>
                </a:solidFill>
                <a:effectLst/>
                <a:latin typeface="+mn-lt"/>
                <a:ea typeface="+mn-ea"/>
                <a:cs typeface="+mn-cs"/>
                <a:hlinkClick r:id="rId3"/>
              </a:rPr>
              <a:t>Møgmis</a:t>
            </a:r>
            <a:endParaRPr lang="da-DK" sz="1200" b="0" i="0" u="none" strike="noStrike" kern="1200" dirty="0">
              <a:solidFill>
                <a:schemeClr val="tx1"/>
              </a:solidFill>
              <a:effectLst/>
              <a:latin typeface="+mn-lt"/>
              <a:ea typeface="+mn-ea"/>
              <a:cs typeface="+mn-cs"/>
            </a:endParaRP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I denne bog er det frygten for at blive glemt der er er i fokus - og hvordan man får et sundt forhold til sin mobil, samtidig må </a:t>
            </a:r>
            <a:r>
              <a:rPr lang="da-DK" sz="1200" b="0" i="0" kern="1200" dirty="0" err="1">
                <a:solidFill>
                  <a:schemeClr val="tx1"/>
                </a:solidFill>
                <a:effectLst/>
                <a:latin typeface="+mn-lt"/>
                <a:ea typeface="+mn-ea"/>
                <a:cs typeface="+mn-cs"/>
              </a:rPr>
              <a:t>Møgmis</a:t>
            </a:r>
            <a:r>
              <a:rPr lang="da-DK" sz="1200" b="0" i="0" kern="1200" dirty="0">
                <a:solidFill>
                  <a:schemeClr val="tx1"/>
                </a:solidFill>
                <a:effectLst/>
                <a:latin typeface="+mn-lt"/>
                <a:ea typeface="+mn-ea"/>
                <a:cs typeface="+mn-cs"/>
              </a:rPr>
              <a:t> indse, at selvom den kan lave om på Sivert, er Sivert bedst præcis som han er. Historien er fortalt i en kombination af almindelige tegneserie-sider og tekst med illustrationer. Bøgerne bør læses i rækkefølge for at få mest muligt ud af historien</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5</a:t>
            </a:fld>
            <a:endParaRPr lang="da-DK"/>
          </a:p>
        </p:txBody>
      </p:sp>
    </p:spTree>
    <p:extLst>
      <p:ext uri="{BB962C8B-B14F-4D97-AF65-F5344CB8AC3E}">
        <p14:creationId xmlns:p14="http://schemas.microsoft.com/office/powerpoint/2010/main" val="1806970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Mugge elsker at spille </a:t>
            </a:r>
            <a:r>
              <a:rPr lang="da-DK" sz="1200" b="0" i="0" kern="1200" dirty="0" err="1">
                <a:solidFill>
                  <a:schemeClr val="tx1"/>
                </a:solidFill>
                <a:effectLst/>
                <a:latin typeface="+mn-lt"/>
                <a:ea typeface="+mn-ea"/>
                <a:cs typeface="+mn-cs"/>
              </a:rPr>
              <a:t>Konstruct</a:t>
            </a:r>
            <a:r>
              <a:rPr lang="da-DK" sz="1200" b="0" i="0" kern="1200" dirty="0">
                <a:solidFill>
                  <a:schemeClr val="tx1"/>
                </a:solidFill>
                <a:effectLst/>
                <a:latin typeface="+mn-lt"/>
                <a:ea typeface="+mn-ea"/>
                <a:cs typeface="+mn-cs"/>
              </a:rPr>
              <a:t> med Sofia og de andre venner. Sofia opfinder nogle fede VR-briller, men de bliver stjålet og dukker kort tid efter op i modificeret form - hvor de hjernevasker de voksne! Gakket og humoristisk tredje bog i serien om Mugge. For børn fra ca. 9 år</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Inden det går galt, skal Mugge ud i naturen med sin far og nogle af Mugges venner. De skal klare sig helt uden at game, og Mugges far har ikke rigtig styr på det der vildmarksliv. Da de kommer tilbage, dukker de modificerede VR-briller op, og alle de voksne vil bare blive inde i Super Happy, et fristende </a:t>
            </a:r>
            <a:r>
              <a:rPr lang="da-DK" sz="1200" b="0" i="0" kern="1200" dirty="0" err="1">
                <a:solidFill>
                  <a:schemeClr val="tx1"/>
                </a:solidFill>
                <a:effectLst/>
                <a:latin typeface="+mn-lt"/>
                <a:ea typeface="+mn-ea"/>
                <a:cs typeface="+mn-cs"/>
              </a:rPr>
              <a:t>metaverse</a:t>
            </a:r>
            <a:r>
              <a:rPr lang="da-DK" sz="1200" b="0" i="0" kern="1200" dirty="0">
                <a:solidFill>
                  <a:schemeClr val="tx1"/>
                </a:solidFill>
                <a:effectLst/>
                <a:latin typeface="+mn-lt"/>
                <a:ea typeface="+mn-ea"/>
                <a:cs typeface="+mn-cs"/>
              </a:rPr>
              <a:t>, der giver dig alt det, du ønsker dig. I starten er det fedt. Der er ingen voksne til at bestemme, om du må game 24 timer i træk. Men det bliver lidt trist i længden. Det er op til Mugge og hans venner at redde de voksne, og hvem ved, måske kan de bruge nogle af de </a:t>
            </a:r>
            <a:r>
              <a:rPr lang="da-DK" sz="1200" b="0" i="0" kern="1200" dirty="0" err="1">
                <a:solidFill>
                  <a:schemeClr val="tx1"/>
                </a:solidFill>
                <a:effectLst/>
                <a:latin typeface="+mn-lt"/>
                <a:ea typeface="+mn-ea"/>
                <a:cs typeface="+mn-cs"/>
              </a:rPr>
              <a:t>skills</a:t>
            </a:r>
            <a:r>
              <a:rPr lang="da-DK" sz="1200" b="0" i="0" kern="1200" dirty="0">
                <a:solidFill>
                  <a:schemeClr val="tx1"/>
                </a:solidFill>
                <a:effectLst/>
                <a:latin typeface="+mn-lt"/>
                <a:ea typeface="+mn-ea"/>
                <a:cs typeface="+mn-cs"/>
              </a:rPr>
              <a:t>, de lærte i vildmarken? Tredje bog om Mugge. Historien er også lavet som film med samme navn. Bog 1 er </a:t>
            </a:r>
            <a:r>
              <a:rPr lang="da-DK" sz="1200" b="0" i="0" u="none" strike="noStrike" kern="1200" dirty="0">
                <a:solidFill>
                  <a:schemeClr val="tx1"/>
                </a:solidFill>
                <a:effectLst/>
                <a:latin typeface="+mn-lt"/>
                <a:ea typeface="+mn-ea"/>
                <a:cs typeface="+mn-cs"/>
                <a:hlinkClick r:id="rId3"/>
              </a:rPr>
              <a:t>Mugge &amp; vejfesten</a:t>
            </a:r>
            <a:endParaRPr lang="da-DK" sz="1200" b="0" i="0" u="none" strike="noStrike" kern="1200" dirty="0">
              <a:solidFill>
                <a:schemeClr val="tx1"/>
              </a:solidFill>
              <a:effectLst/>
              <a:latin typeface="+mn-lt"/>
              <a:ea typeface="+mn-ea"/>
              <a:cs typeface="+mn-cs"/>
            </a:endParaRP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Historien sprudler af gakket fantasifuldhed, der på den ene side er næsten absurd overdrevet, men samtidig også tager fat på meget almenmenneskelige ting, som fx forholdet til sine forældre. Der er fuld fart frem, sjove tegninger og spændende handling, med en humor, der rammer både børn og voksne, og derfor er den også god som højtlæsning</a:t>
            </a:r>
          </a:p>
          <a:p>
            <a:br>
              <a:rPr lang="da-DK" dirty="0"/>
            </a:br>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6</a:t>
            </a:fld>
            <a:endParaRPr lang="da-DK"/>
          </a:p>
        </p:txBody>
      </p:sp>
    </p:spTree>
    <p:extLst>
      <p:ext uri="{BB962C8B-B14F-4D97-AF65-F5344CB8AC3E}">
        <p14:creationId xmlns:p14="http://schemas.microsoft.com/office/powerpoint/2010/main" val="308498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Spændende, letlæst og flot </a:t>
            </a:r>
            <a:r>
              <a:rPr lang="da-DK" sz="1200" b="0" i="0" kern="1200" dirty="0" err="1">
                <a:solidFill>
                  <a:schemeClr val="tx1"/>
                </a:solidFill>
                <a:effectLst/>
                <a:latin typeface="+mn-lt"/>
                <a:ea typeface="+mn-ea"/>
                <a:cs typeface="+mn-cs"/>
              </a:rPr>
              <a:t>manga</a:t>
            </a:r>
            <a:r>
              <a:rPr lang="da-DK" sz="1200" b="0" i="0" kern="1200" dirty="0">
                <a:solidFill>
                  <a:schemeClr val="tx1"/>
                </a:solidFill>
                <a:effectLst/>
                <a:latin typeface="+mn-lt"/>
                <a:ea typeface="+mn-ea"/>
                <a:cs typeface="+mn-cs"/>
              </a:rPr>
              <a:t>-inspireret </a:t>
            </a:r>
            <a:r>
              <a:rPr lang="da-DK" sz="1200" b="0" i="0" kern="1200" dirty="0" err="1">
                <a:solidFill>
                  <a:schemeClr val="tx1"/>
                </a:solidFill>
                <a:effectLst/>
                <a:latin typeface="+mn-lt"/>
                <a:ea typeface="+mn-ea"/>
                <a:cs typeface="+mn-cs"/>
              </a:rPr>
              <a:t>graphic</a:t>
            </a:r>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novel</a:t>
            </a:r>
            <a:r>
              <a:rPr lang="da-DK" sz="1200" b="0" i="0" kern="1200" dirty="0">
                <a:solidFill>
                  <a:schemeClr val="tx1"/>
                </a:solidFill>
                <a:effectLst/>
                <a:latin typeface="+mn-lt"/>
                <a:ea typeface="+mn-ea"/>
                <a:cs typeface="+mn-cs"/>
              </a:rPr>
              <a:t> om drengen Dion, som lever på samfundets bund i en fremtidsverden, hvor der er stor forskel på rig og fattig. Men en dag bliver han samlet op af de legendariske skyggevogtere. For børn fra 8 år, der kan lide flotte historier</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Dette er første bind i en ny serie, som blander fremtidsfortælling, magi, ninjaer og nordisk mytologi. Her møder vi drengen Dion, som drømmer om at blive medlem af kongens legendariske korps af skyggevogtere. Det virker dog som en uopnåelig drøm, da det ofte er en post, der nedarves direkte indenfor bestemte familier. Alligevel er der noget, der tyder på, at Dion har magiske kræfter, og en dag får han muligheden for at komme ind i skyggevogter-komplekset og træne. Afsluttes med korte kapitler om, hvordan den nordiske mytologi bruges i historien, og hvordan forfatteren bruger </a:t>
            </a:r>
            <a:r>
              <a:rPr lang="da-DK" sz="1200" b="0" i="0" kern="1200" dirty="0" err="1">
                <a:solidFill>
                  <a:schemeClr val="tx1"/>
                </a:solidFill>
                <a:effectLst/>
                <a:latin typeface="+mn-lt"/>
                <a:ea typeface="+mn-ea"/>
                <a:cs typeface="+mn-cs"/>
              </a:rPr>
              <a:t>Chibi</a:t>
            </a:r>
            <a:r>
              <a:rPr lang="da-DK" sz="1200" b="0" i="0" kern="1200" dirty="0">
                <a:solidFill>
                  <a:schemeClr val="tx1"/>
                </a:solidFill>
                <a:effectLst/>
                <a:latin typeface="+mn-lt"/>
                <a:ea typeface="+mn-ea"/>
                <a:cs typeface="+mn-cs"/>
              </a:rPr>
              <a:t>-figurer i denne og tidligere fortællinger. Bogen er i stift bind</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Det er en virkeligt flot udført </a:t>
            </a:r>
            <a:r>
              <a:rPr lang="da-DK" sz="1200" b="0" i="0" kern="1200" dirty="0" err="1">
                <a:solidFill>
                  <a:schemeClr val="tx1"/>
                </a:solidFill>
                <a:effectLst/>
                <a:latin typeface="+mn-lt"/>
                <a:ea typeface="+mn-ea"/>
                <a:cs typeface="+mn-cs"/>
              </a:rPr>
              <a:t>graphic</a:t>
            </a:r>
            <a:r>
              <a:rPr lang="da-DK" sz="1200" b="0" i="0" kern="1200" dirty="0">
                <a:solidFill>
                  <a:schemeClr val="tx1"/>
                </a:solidFill>
                <a:effectLst/>
                <a:latin typeface="+mn-lt"/>
                <a:ea typeface="+mn-ea"/>
                <a:cs typeface="+mn-cs"/>
              </a:rPr>
              <a:t> </a:t>
            </a:r>
            <a:r>
              <a:rPr lang="da-DK" sz="1200" b="0" i="0" kern="1200" dirty="0" err="1">
                <a:solidFill>
                  <a:schemeClr val="tx1"/>
                </a:solidFill>
                <a:effectLst/>
                <a:latin typeface="+mn-lt"/>
                <a:ea typeface="+mn-ea"/>
                <a:cs typeface="+mn-cs"/>
              </a:rPr>
              <a:t>novel</a:t>
            </a:r>
            <a:r>
              <a:rPr lang="da-DK" sz="1200" b="0" i="0" kern="1200" dirty="0">
                <a:solidFill>
                  <a:schemeClr val="tx1"/>
                </a:solidFill>
                <a:effectLst/>
                <a:latin typeface="+mn-lt"/>
                <a:ea typeface="+mn-ea"/>
                <a:cs typeface="+mn-cs"/>
              </a:rPr>
              <a:t>, som i et enkelt sprog formår at fortælle en spændende historie og give læseren smag for mere læsning i samme verden. Det er en serie, som uden tvivl vil få en bred </a:t>
            </a:r>
            <a:r>
              <a:rPr lang="da-DK" sz="1200" b="0" i="0" kern="1200" dirty="0" err="1">
                <a:solidFill>
                  <a:schemeClr val="tx1"/>
                </a:solidFill>
                <a:effectLst/>
                <a:latin typeface="+mn-lt"/>
                <a:ea typeface="+mn-ea"/>
                <a:cs typeface="+mn-cs"/>
              </a:rPr>
              <a:t>fan-skare</a:t>
            </a:r>
            <a:endParaRPr lang="da-DK" sz="1200" b="0" i="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8</a:t>
            </a:fld>
            <a:endParaRPr lang="da-DK"/>
          </a:p>
        </p:txBody>
      </p:sp>
    </p:spTree>
    <p:extLst>
      <p:ext uri="{BB962C8B-B14F-4D97-AF65-F5344CB8AC3E}">
        <p14:creationId xmlns:p14="http://schemas.microsoft.com/office/powerpoint/2010/main" val="42199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Gustavs farfar er tryllekunstner. Men nu er han gammel, og er ved at dø. Kan man mon trylle døden væk? Magisk og alvorlig historie, til tænksomme læsere fra 9 år</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Gustav elsker sin farfar, og har altid været meget knyttet til ham, og optaget af farfarens tryllekunster. Familien er samlet hos farfaren, og Gustav taler med ham om døden. Farfar fortæller, at farmors tid var ovre, og derfor var det som det skulle være, da hun døde nogle år før. Men Gustav kan ikke forstå, at farfar ikke tryller døden væk. I fortællingen skiftes der mellem drøm og virkelighed. Bogen har illustrationer i farver på de fleste sider</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En fin og alvorlig historie, med et element af magisk realisme, om at sige farvel. Der sker lige så meget i Gustavs drømme som i virkeligheden, og især slutningen giver stof til eftertanke. Illustrationerne er stemningsfulde og supplerer fortællingen godt</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9</a:t>
            </a:fld>
            <a:endParaRPr lang="da-DK"/>
          </a:p>
        </p:txBody>
      </p:sp>
    </p:spTree>
    <p:extLst>
      <p:ext uri="{BB962C8B-B14F-4D97-AF65-F5344CB8AC3E}">
        <p14:creationId xmlns:p14="http://schemas.microsoft.com/office/powerpoint/2010/main" val="209113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En skoleklasse skal på lejrskole i et gammelt pensionat ved vandet, men ikke alt er, som det skal være, og snart sker der mystiske og uhyggelige ting. Grafisk roman til læsere fra ca. 12 år</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7.A skal på lejrskole på et pensionat, der ligger ved havet. Pensionatet har en spøgelsesagtig kælder, et uhyggeligt vandkar, og snart spreder der sig en overvældende lugt af krydderier. Der begynder at ske mærkelige ting, og stemningen bliver uhyggelig. Grafisk roman af Erik Barfoed, der bygger på Bjarne Reuters 7.A. </a:t>
            </a:r>
            <a:r>
              <a:rPr lang="da-DK" sz="1200" b="0" i="0" u="none" strike="noStrike" kern="1200" dirty="0">
                <a:solidFill>
                  <a:schemeClr val="tx1"/>
                </a:solidFill>
                <a:effectLst/>
                <a:latin typeface="+mn-lt"/>
                <a:ea typeface="+mn-ea"/>
                <a:cs typeface="+mn-cs"/>
                <a:hlinkClick r:id="rId3"/>
              </a:rPr>
              <a:t>7. a</a:t>
            </a:r>
            <a:r>
              <a:rPr lang="da-DK" sz="1200" b="0" i="0" kern="1200" dirty="0">
                <a:solidFill>
                  <a:schemeClr val="tx1"/>
                </a:solidFill>
                <a:effectLst/>
                <a:latin typeface="+mn-lt"/>
                <a:ea typeface="+mn-ea"/>
                <a:cs typeface="+mn-cs"/>
              </a:rPr>
              <a:t>  og er illustreret af Kristian Eskild Jensen, der tidligere har illustreret </a:t>
            </a:r>
            <a:r>
              <a:rPr lang="da-DK" sz="1200" b="0" i="0" u="none" strike="noStrike" kern="1200" dirty="0">
                <a:solidFill>
                  <a:schemeClr val="tx1"/>
                </a:solidFill>
                <a:effectLst/>
                <a:latin typeface="+mn-lt"/>
                <a:ea typeface="+mn-ea"/>
                <a:cs typeface="+mn-cs"/>
                <a:hlinkClick r:id="rId4"/>
              </a:rPr>
              <a:t>Drengene fra Sankt Petri</a:t>
            </a:r>
            <a:endParaRPr lang="da-DK" sz="1200" b="0" i="0" u="none" strike="noStrike" kern="1200" dirty="0">
              <a:solidFill>
                <a:schemeClr val="tx1"/>
              </a:solidFill>
              <a:effectLst/>
              <a:latin typeface="+mn-lt"/>
              <a:ea typeface="+mn-ea"/>
              <a:cs typeface="+mn-cs"/>
            </a:endParaRP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Denne grafiske roman er delt i to parallelle handlinger. Den ene følger en nutids skoleklasse på lejrskole, og den anden forgår i kolonitiden og følger skibet </a:t>
            </a:r>
            <a:r>
              <a:rPr lang="da-DK" sz="1200" b="0" i="0" kern="1200" dirty="0" err="1">
                <a:solidFill>
                  <a:schemeClr val="tx1"/>
                </a:solidFill>
                <a:effectLst/>
                <a:latin typeface="+mn-lt"/>
                <a:ea typeface="+mn-ea"/>
                <a:cs typeface="+mn-cs"/>
              </a:rPr>
              <a:t>Pemba</a:t>
            </a:r>
            <a:r>
              <a:rPr lang="da-DK" sz="1200" b="0" i="0" kern="1200" dirty="0">
                <a:solidFill>
                  <a:schemeClr val="tx1"/>
                </a:solidFill>
                <a:effectLst/>
                <a:latin typeface="+mn-lt"/>
                <a:ea typeface="+mn-ea"/>
                <a:cs typeface="+mn-cs"/>
              </a:rPr>
              <a:t>, der sporløst forsvandt. De to handlinger flettes sammen og danner en meget uhyggelig og ikke mindst mystisk stemning. Illustrationerne bærer handlingerne frem og er med til at skabe den snigende og yderst ubehagelige stemning</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10</a:t>
            </a:fld>
            <a:endParaRPr lang="da-DK"/>
          </a:p>
        </p:txBody>
      </p:sp>
    </p:spTree>
    <p:extLst>
      <p:ext uri="{BB962C8B-B14F-4D97-AF65-F5344CB8AC3E}">
        <p14:creationId xmlns:p14="http://schemas.microsoft.com/office/powerpoint/2010/main" val="142148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Da en fremmed dukker op på egnen og truer </a:t>
            </a:r>
            <a:r>
              <a:rPr lang="da-DK" sz="1200" b="0" i="0" kern="1200" dirty="0" err="1">
                <a:solidFill>
                  <a:schemeClr val="tx1"/>
                </a:solidFill>
                <a:effectLst/>
                <a:latin typeface="+mn-lt"/>
                <a:ea typeface="+mn-ea"/>
                <a:cs typeface="+mn-cs"/>
              </a:rPr>
              <a:t>Laynas</a:t>
            </a:r>
            <a:r>
              <a:rPr lang="da-DK" sz="1200" b="0" i="0" kern="1200" dirty="0">
                <a:solidFill>
                  <a:schemeClr val="tx1"/>
                </a:solidFill>
                <a:effectLst/>
                <a:latin typeface="+mn-lt"/>
                <a:ea typeface="+mn-ea"/>
                <a:cs typeface="+mn-cs"/>
              </a:rPr>
              <a:t> mor, må </a:t>
            </a:r>
            <a:r>
              <a:rPr lang="da-DK" sz="1200" b="0" i="0" kern="1200" dirty="0" err="1">
                <a:solidFill>
                  <a:schemeClr val="tx1"/>
                </a:solidFill>
                <a:effectLst/>
                <a:latin typeface="+mn-lt"/>
                <a:ea typeface="+mn-ea"/>
                <a:cs typeface="+mn-cs"/>
              </a:rPr>
              <a:t>Layna</a:t>
            </a:r>
            <a:r>
              <a:rPr lang="da-DK" sz="1200" b="0" i="0" kern="1200" dirty="0">
                <a:solidFill>
                  <a:schemeClr val="tx1"/>
                </a:solidFill>
                <a:effectLst/>
                <a:latin typeface="+mn-lt"/>
                <a:ea typeface="+mn-ea"/>
                <a:cs typeface="+mn-cs"/>
              </a:rPr>
              <a:t> flygte. Flugten bliver skæbnesvanger og </a:t>
            </a:r>
            <a:r>
              <a:rPr lang="da-DK" sz="1200" b="0" i="0" kern="1200" dirty="0" err="1">
                <a:solidFill>
                  <a:schemeClr val="tx1"/>
                </a:solidFill>
                <a:effectLst/>
                <a:latin typeface="+mn-lt"/>
                <a:ea typeface="+mn-ea"/>
                <a:cs typeface="+mn-cs"/>
              </a:rPr>
              <a:t>Layna</a:t>
            </a:r>
            <a:r>
              <a:rPr lang="da-DK" sz="1200" b="0" i="0" kern="1200" dirty="0">
                <a:solidFill>
                  <a:schemeClr val="tx1"/>
                </a:solidFill>
                <a:effectLst/>
                <a:latin typeface="+mn-lt"/>
                <a:ea typeface="+mn-ea"/>
                <a:cs typeface="+mn-cs"/>
              </a:rPr>
              <a:t> må kæmpe for sin frihed. Første bind i medrivende fantasyserie om en viljestærk pige. For 11-14-årige</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Da en fremmed mand fra </a:t>
            </a:r>
            <a:r>
              <a:rPr lang="da-DK" sz="1200" b="0" i="0" kern="1200" dirty="0" err="1">
                <a:solidFill>
                  <a:schemeClr val="tx1"/>
                </a:solidFill>
                <a:effectLst/>
                <a:latin typeface="+mn-lt"/>
                <a:ea typeface="+mn-ea"/>
                <a:cs typeface="+mn-cs"/>
              </a:rPr>
              <a:t>Kytol</a:t>
            </a:r>
            <a:r>
              <a:rPr lang="da-DK" sz="1200" b="0" i="0" kern="1200" dirty="0">
                <a:solidFill>
                  <a:schemeClr val="tx1"/>
                </a:solidFill>
                <a:effectLst/>
                <a:latin typeface="+mn-lt"/>
                <a:ea typeface="+mn-ea"/>
                <a:cs typeface="+mn-cs"/>
              </a:rPr>
              <a:t> dukker op på egnen, hvor </a:t>
            </a:r>
            <a:r>
              <a:rPr lang="da-DK" sz="1200" b="0" i="0" kern="1200" dirty="0" err="1">
                <a:solidFill>
                  <a:schemeClr val="tx1"/>
                </a:solidFill>
                <a:effectLst/>
                <a:latin typeface="+mn-lt"/>
                <a:ea typeface="+mn-ea"/>
                <a:cs typeface="+mn-cs"/>
              </a:rPr>
              <a:t>Layna</a:t>
            </a:r>
            <a:r>
              <a:rPr lang="da-DK" sz="1200" b="0" i="0" kern="1200" dirty="0">
                <a:solidFill>
                  <a:schemeClr val="tx1"/>
                </a:solidFill>
                <a:effectLst/>
                <a:latin typeface="+mn-lt"/>
                <a:ea typeface="+mn-ea"/>
                <a:cs typeface="+mn-cs"/>
              </a:rPr>
              <a:t> bor med sin mor, vendes der op og ned på </a:t>
            </a:r>
            <a:r>
              <a:rPr lang="da-DK" sz="1200" b="0" i="0" kern="1200" dirty="0" err="1">
                <a:solidFill>
                  <a:schemeClr val="tx1"/>
                </a:solidFill>
                <a:effectLst/>
                <a:latin typeface="+mn-lt"/>
                <a:ea typeface="+mn-ea"/>
                <a:cs typeface="+mn-cs"/>
              </a:rPr>
              <a:t>Laynas</a:t>
            </a:r>
            <a:r>
              <a:rPr lang="da-DK" sz="1200" b="0" i="0" kern="1200" dirty="0">
                <a:solidFill>
                  <a:schemeClr val="tx1"/>
                </a:solidFill>
                <a:effectLst/>
                <a:latin typeface="+mn-lt"/>
                <a:ea typeface="+mn-ea"/>
                <a:cs typeface="+mn-cs"/>
              </a:rPr>
              <a:t> trygge og frie liv. </a:t>
            </a:r>
            <a:r>
              <a:rPr lang="da-DK" sz="1200" b="0" i="0" kern="1200" dirty="0" err="1">
                <a:solidFill>
                  <a:schemeClr val="tx1"/>
                </a:solidFill>
                <a:effectLst/>
                <a:latin typeface="+mn-lt"/>
                <a:ea typeface="+mn-ea"/>
                <a:cs typeface="+mn-cs"/>
              </a:rPr>
              <a:t>Layna</a:t>
            </a:r>
            <a:r>
              <a:rPr lang="da-DK" sz="1200" b="0" i="0" kern="1200" dirty="0">
                <a:solidFill>
                  <a:schemeClr val="tx1"/>
                </a:solidFill>
                <a:effectLst/>
                <a:latin typeface="+mn-lt"/>
                <a:ea typeface="+mn-ea"/>
                <a:cs typeface="+mn-cs"/>
              </a:rPr>
              <a:t> må flygte. Med sig får hun en magisk </a:t>
            </a:r>
            <a:r>
              <a:rPr lang="da-DK" sz="1200" b="0" i="0" kern="1200" dirty="0" err="1">
                <a:solidFill>
                  <a:schemeClr val="tx1"/>
                </a:solidFill>
                <a:effectLst/>
                <a:latin typeface="+mn-lt"/>
                <a:ea typeface="+mn-ea"/>
                <a:cs typeface="+mn-cs"/>
              </a:rPr>
              <a:t>guldsten</a:t>
            </a:r>
            <a:r>
              <a:rPr lang="da-DK" sz="1200" b="0" i="0" kern="1200" dirty="0">
                <a:solidFill>
                  <a:schemeClr val="tx1"/>
                </a:solidFill>
                <a:effectLst/>
                <a:latin typeface="+mn-lt"/>
                <a:ea typeface="+mn-ea"/>
                <a:cs typeface="+mn-cs"/>
              </a:rPr>
              <a:t>, som hendes far har efterladt hende, men hendes flugt bliver kort. Inden længe opspores hun af den fremmede mand, der af Hertug </a:t>
            </a:r>
            <a:r>
              <a:rPr lang="da-DK" sz="1200" b="0" i="0" kern="1200" dirty="0" err="1">
                <a:solidFill>
                  <a:schemeClr val="tx1"/>
                </a:solidFill>
                <a:effectLst/>
                <a:latin typeface="+mn-lt"/>
                <a:ea typeface="+mn-ea"/>
                <a:cs typeface="+mn-cs"/>
              </a:rPr>
              <a:t>Rotlan</a:t>
            </a:r>
            <a:r>
              <a:rPr lang="da-DK" sz="1200" b="0" i="0" kern="1200" dirty="0">
                <a:solidFill>
                  <a:schemeClr val="tx1"/>
                </a:solidFill>
                <a:effectLst/>
                <a:latin typeface="+mn-lt"/>
                <a:ea typeface="+mn-ea"/>
                <a:cs typeface="+mn-cs"/>
              </a:rPr>
              <a:t> har fået til ordre at bringe hende til </a:t>
            </a:r>
            <a:r>
              <a:rPr lang="da-DK" sz="1200" b="0" i="0" kern="1200" dirty="0" err="1">
                <a:solidFill>
                  <a:schemeClr val="tx1"/>
                </a:solidFill>
                <a:effectLst/>
                <a:latin typeface="+mn-lt"/>
                <a:ea typeface="+mn-ea"/>
                <a:cs typeface="+mn-cs"/>
              </a:rPr>
              <a:t>Kytol</a:t>
            </a:r>
            <a:r>
              <a:rPr lang="da-DK" sz="1200" b="0" i="0" kern="1200" dirty="0">
                <a:solidFill>
                  <a:schemeClr val="tx1"/>
                </a:solidFill>
                <a:effectLst/>
                <a:latin typeface="+mn-lt"/>
                <a:ea typeface="+mn-ea"/>
                <a:cs typeface="+mn-cs"/>
              </a:rPr>
              <a:t>. Landet, som </a:t>
            </a:r>
            <a:r>
              <a:rPr lang="da-DK" sz="1200" b="0" i="0" kern="1200" dirty="0" err="1">
                <a:solidFill>
                  <a:schemeClr val="tx1"/>
                </a:solidFill>
                <a:effectLst/>
                <a:latin typeface="+mn-lt"/>
                <a:ea typeface="+mn-ea"/>
                <a:cs typeface="+mn-cs"/>
              </a:rPr>
              <a:t>Laynas</a:t>
            </a:r>
            <a:r>
              <a:rPr lang="da-DK" sz="1200" b="0" i="0" kern="1200" dirty="0">
                <a:solidFill>
                  <a:schemeClr val="tx1"/>
                </a:solidFill>
                <a:effectLst/>
                <a:latin typeface="+mn-lt"/>
                <a:ea typeface="+mn-ea"/>
                <a:cs typeface="+mn-cs"/>
              </a:rPr>
              <a:t> far kom fra, og hvor guldstenen viser sig at have en skæbnesvanger betydning. Bogen er 1. del i fantasyserien "</a:t>
            </a:r>
            <a:r>
              <a:rPr lang="da-DK" sz="1200" b="0" i="0" kern="1200" dirty="0" err="1">
                <a:solidFill>
                  <a:schemeClr val="tx1"/>
                </a:solidFill>
                <a:effectLst/>
                <a:latin typeface="+mn-lt"/>
                <a:ea typeface="+mn-ea"/>
                <a:cs typeface="+mn-cs"/>
              </a:rPr>
              <a:t>Layna</a:t>
            </a:r>
            <a:r>
              <a:rPr lang="da-DK" sz="1200" b="0" i="0" kern="1200" dirty="0">
                <a:solidFill>
                  <a:schemeClr val="tx1"/>
                </a:solidFill>
                <a:effectLst/>
                <a:latin typeface="+mn-lt"/>
                <a:ea typeface="+mn-ea"/>
                <a:cs typeface="+mn-cs"/>
              </a:rPr>
              <a:t>". Anne Mette Asp er kendt fra fantasyserien "Legenden om </a:t>
            </a:r>
            <a:r>
              <a:rPr lang="da-DK" sz="1200" b="0" i="0" kern="1200" dirty="0" err="1">
                <a:solidFill>
                  <a:schemeClr val="tx1"/>
                </a:solidFill>
                <a:effectLst/>
                <a:latin typeface="+mn-lt"/>
                <a:ea typeface="+mn-ea"/>
                <a:cs typeface="+mn-cs"/>
              </a:rPr>
              <a:t>Agrat</a:t>
            </a:r>
            <a:r>
              <a:rPr lang="da-DK" sz="1200" b="0" i="0" kern="1200" dirty="0">
                <a:solidFill>
                  <a:schemeClr val="tx1"/>
                </a:solidFill>
                <a:effectLst/>
                <a:latin typeface="+mn-lt"/>
                <a:ea typeface="+mn-ea"/>
                <a:cs typeface="+mn-cs"/>
              </a:rPr>
              <a:t>", hvor </a:t>
            </a:r>
            <a:r>
              <a:rPr lang="da-DK" sz="1200" b="0" i="0" u="none" strike="noStrike" kern="1200" dirty="0">
                <a:solidFill>
                  <a:schemeClr val="tx1"/>
                </a:solidFill>
                <a:effectLst/>
                <a:latin typeface="+mn-lt"/>
                <a:ea typeface="+mn-ea"/>
                <a:cs typeface="+mn-cs"/>
                <a:hlinkClick r:id="rId3"/>
              </a:rPr>
              <a:t>Jernstaven</a:t>
            </a:r>
            <a:r>
              <a:rPr lang="da-DK" sz="1200" b="0" i="0" kern="1200" dirty="0">
                <a:solidFill>
                  <a:schemeClr val="tx1"/>
                </a:solidFill>
                <a:effectLst/>
                <a:latin typeface="+mn-lt"/>
                <a:ea typeface="+mn-ea"/>
                <a:cs typeface="+mn-cs"/>
              </a:rPr>
              <a:t>  er 1. bind</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Medrivende og spændende 1. bind i en ny fantasyserie om en viljestærk pige, der kæmper for sin frihed og sin ret til selv at bestemme, hvem hun vil være trods omverdenens forventninger og planer for hende. Sproget flyder godt og som læser bliver man hurtigt fanget ind af handlingen og </a:t>
            </a:r>
            <a:r>
              <a:rPr lang="da-DK" sz="1200" b="0" i="0" kern="1200" dirty="0" err="1">
                <a:solidFill>
                  <a:schemeClr val="tx1"/>
                </a:solidFill>
                <a:effectLst/>
                <a:latin typeface="+mn-lt"/>
                <a:ea typeface="+mn-ea"/>
                <a:cs typeface="+mn-cs"/>
              </a:rPr>
              <a:t>Laynas</a:t>
            </a:r>
            <a:r>
              <a:rPr lang="da-DK" sz="1200" b="0" i="0" kern="1200" dirty="0">
                <a:solidFill>
                  <a:schemeClr val="tx1"/>
                </a:solidFill>
                <a:effectLst/>
                <a:latin typeface="+mn-lt"/>
                <a:ea typeface="+mn-ea"/>
                <a:cs typeface="+mn-cs"/>
              </a:rPr>
              <a:t> stærke personlighed. En vellykket start på en serie om en pige, man ikke sådan lige slipper igen</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12</a:t>
            </a:fld>
            <a:endParaRPr lang="da-DK"/>
          </a:p>
        </p:txBody>
      </p:sp>
    </p:spTree>
    <p:extLst>
      <p:ext uri="{BB962C8B-B14F-4D97-AF65-F5344CB8AC3E}">
        <p14:creationId xmlns:p14="http://schemas.microsoft.com/office/powerpoint/2010/main" val="248636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indholdet</a:t>
            </a:r>
          </a:p>
          <a:p>
            <a:pPr rtl="0"/>
            <a:r>
              <a:rPr lang="da-DK" sz="1200" b="0" i="0" kern="1200" dirty="0">
                <a:solidFill>
                  <a:schemeClr val="tx1"/>
                </a:solidFill>
                <a:effectLst/>
                <a:latin typeface="+mn-lt"/>
                <a:ea typeface="+mn-ea"/>
                <a:cs typeface="+mn-cs"/>
              </a:rPr>
              <a:t>3. bind i serien om børnene i familien </a:t>
            </a:r>
            <a:r>
              <a:rPr lang="da-DK" sz="1200" b="0" i="0" kern="1200" dirty="0" err="1">
                <a:solidFill>
                  <a:schemeClr val="tx1"/>
                </a:solidFill>
                <a:effectLst/>
                <a:latin typeface="+mn-lt"/>
                <a:ea typeface="+mn-ea"/>
                <a:cs typeface="+mn-cs"/>
              </a:rPr>
              <a:t>O'Kult</a:t>
            </a:r>
            <a:r>
              <a:rPr lang="da-DK" sz="1200" b="0" i="0" kern="1200" dirty="0">
                <a:solidFill>
                  <a:schemeClr val="tx1"/>
                </a:solidFill>
                <a:effectLst/>
                <a:latin typeface="+mn-lt"/>
                <a:ea typeface="+mn-ea"/>
                <a:cs typeface="+mn-cs"/>
              </a:rPr>
              <a:t> og deres kloge ven Sultan. Denne gang er børn begyndt at forsvinde i byen, og der kører en uhyggelig postbil rundt. Det lyder som et mysterie som kun familien </a:t>
            </a:r>
            <a:r>
              <a:rPr lang="da-DK" sz="1200" b="0" i="0" kern="1200" dirty="0" err="1">
                <a:solidFill>
                  <a:schemeClr val="tx1"/>
                </a:solidFill>
                <a:effectLst/>
                <a:latin typeface="+mn-lt"/>
                <a:ea typeface="+mn-ea"/>
                <a:cs typeface="+mn-cs"/>
              </a:rPr>
              <a:t>O'Kult</a:t>
            </a:r>
            <a:r>
              <a:rPr lang="da-DK" sz="1200" b="0" i="0" kern="1200" dirty="0">
                <a:solidFill>
                  <a:schemeClr val="tx1"/>
                </a:solidFill>
                <a:effectLst/>
                <a:latin typeface="+mn-lt"/>
                <a:ea typeface="+mn-ea"/>
                <a:cs typeface="+mn-cs"/>
              </a:rPr>
              <a:t> kan løse. For 9-12-årige, der kan lide sjove gys</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Børn i </a:t>
            </a:r>
            <a:r>
              <a:rPr lang="da-DK" sz="1200" b="0" i="0" kern="1200" dirty="0" err="1">
                <a:solidFill>
                  <a:schemeClr val="tx1"/>
                </a:solidFill>
                <a:effectLst/>
                <a:latin typeface="+mn-lt"/>
                <a:ea typeface="+mn-ea"/>
                <a:cs typeface="+mn-cs"/>
              </a:rPr>
              <a:t>Kvæhlstrup</a:t>
            </a:r>
            <a:r>
              <a:rPr lang="da-DK" sz="1200" b="0" i="0" kern="1200" dirty="0">
                <a:solidFill>
                  <a:schemeClr val="tx1"/>
                </a:solidFill>
                <a:effectLst/>
                <a:latin typeface="+mn-lt"/>
                <a:ea typeface="+mn-ea"/>
                <a:cs typeface="+mn-cs"/>
              </a:rPr>
              <a:t> er begyndt at forsvinde i nærmest alarmerende hast, og Lucas, Hugo og Tara er overbeviste om, at det betyder, at der er et kloakhul der skal lukkes i en fart. Men børnene har brugt det sidste af deres farfars dæksler, og det er svært både at forstå tegnene, der skal stå på dem, og at få Lucas til at blive bare nogenlunde til at svejse dem. Men tiden er knap, og deres eneste ledetråde er et blodigt frimærke og en uhyggelig postbil, som kører rundt i byen. Bogen er i stift bind. Første del i "Lucas </a:t>
            </a:r>
            <a:r>
              <a:rPr lang="da-DK" sz="1200" b="0" i="0" kern="1200" dirty="0" err="1">
                <a:solidFill>
                  <a:schemeClr val="tx1"/>
                </a:solidFill>
                <a:effectLst/>
                <a:latin typeface="+mn-lt"/>
                <a:ea typeface="+mn-ea"/>
                <a:cs typeface="+mn-cs"/>
              </a:rPr>
              <a:t>O'Kult</a:t>
            </a:r>
            <a:r>
              <a:rPr lang="da-DK" sz="1200" b="0" i="0" kern="1200" dirty="0">
                <a:solidFill>
                  <a:schemeClr val="tx1"/>
                </a:solidFill>
                <a:effectLst/>
                <a:latin typeface="+mn-lt"/>
                <a:ea typeface="+mn-ea"/>
                <a:cs typeface="+mn-cs"/>
              </a:rPr>
              <a:t>"- serien er </a:t>
            </a:r>
            <a:r>
              <a:rPr lang="da-DK" sz="1200" b="0" i="0" u="none" strike="noStrike" kern="1200" dirty="0">
                <a:solidFill>
                  <a:schemeClr val="tx1"/>
                </a:solidFill>
                <a:effectLst/>
                <a:latin typeface="+mn-lt"/>
                <a:ea typeface="+mn-ea"/>
                <a:cs typeface="+mn-cs"/>
                <a:hlinkClick r:id="rId3"/>
              </a:rPr>
              <a:t>Lucas </a:t>
            </a:r>
            <a:r>
              <a:rPr lang="da-DK" sz="1200" b="0" i="0" u="none" strike="noStrike" kern="1200" dirty="0" err="1">
                <a:solidFill>
                  <a:schemeClr val="tx1"/>
                </a:solidFill>
                <a:effectLst/>
                <a:latin typeface="+mn-lt"/>
                <a:ea typeface="+mn-ea"/>
                <a:cs typeface="+mn-cs"/>
                <a:hlinkClick r:id="rId3"/>
              </a:rPr>
              <a:t>O'Kult</a:t>
            </a:r>
            <a:r>
              <a:rPr lang="da-DK" sz="1200" b="0" i="0" u="none" strike="noStrike" kern="1200" dirty="0">
                <a:solidFill>
                  <a:schemeClr val="tx1"/>
                </a:solidFill>
                <a:effectLst/>
                <a:latin typeface="+mn-lt"/>
                <a:ea typeface="+mn-ea"/>
                <a:cs typeface="+mn-cs"/>
                <a:hlinkClick r:id="rId3"/>
              </a:rPr>
              <a:t> &amp; Satans VHS</a:t>
            </a:r>
            <a:endParaRPr lang="da-DK" sz="1200" b="0" i="0" u="none" strike="noStrike" kern="1200" dirty="0">
              <a:solidFill>
                <a:schemeClr val="tx1"/>
              </a:solidFill>
              <a:effectLst/>
              <a:latin typeface="+mn-lt"/>
              <a:ea typeface="+mn-ea"/>
              <a:cs typeface="+mn-cs"/>
            </a:endParaRP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Det er endnu et virkeligt sjovt og uhyggeligt bind i serien, hvor monstret endnu en gang er vildt </a:t>
            </a:r>
            <a:r>
              <a:rPr lang="da-DK" sz="1200" b="0" i="0" kern="1200" dirty="0" err="1">
                <a:solidFill>
                  <a:schemeClr val="tx1"/>
                </a:solidFill>
                <a:effectLst/>
                <a:latin typeface="+mn-lt"/>
                <a:ea typeface="+mn-ea"/>
                <a:cs typeface="+mn-cs"/>
              </a:rPr>
              <a:t>scary</a:t>
            </a:r>
            <a:r>
              <a:rPr lang="da-DK" sz="1200" b="0" i="0" kern="1200" dirty="0">
                <a:solidFill>
                  <a:schemeClr val="tx1"/>
                </a:solidFill>
                <a:effectLst/>
                <a:latin typeface="+mn-lt"/>
                <a:ea typeface="+mn-ea"/>
                <a:cs typeface="+mn-cs"/>
              </a:rPr>
              <a:t>, mysteriet er svært at løse og hovedpersonen Lucas er som sædvanlig bange for næsten alt (og alligevel ret sej når det er absolut nødvendigt). Det er en serie med hovedpersoner, der er nemme at holde af, og en spændingskurve, som holder én fast ved bogen til sidste side</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13</a:t>
            </a:fld>
            <a:endParaRPr lang="da-DK"/>
          </a:p>
        </p:txBody>
      </p:sp>
    </p:spTree>
    <p:extLst>
      <p:ext uri="{BB962C8B-B14F-4D97-AF65-F5344CB8AC3E}">
        <p14:creationId xmlns:p14="http://schemas.microsoft.com/office/powerpoint/2010/main" val="2894069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rtl="0"/>
            <a:r>
              <a:rPr lang="da-DK" sz="1200" b="0" i="0" kern="1200" dirty="0">
                <a:solidFill>
                  <a:schemeClr val="tx1"/>
                </a:solidFill>
                <a:effectLst/>
                <a:latin typeface="+mn-lt"/>
                <a:ea typeface="+mn-ea"/>
                <a:cs typeface="+mn-cs"/>
              </a:rPr>
              <a:t>Kort om bogen</a:t>
            </a:r>
          </a:p>
          <a:p>
            <a:pPr rtl="0"/>
            <a:r>
              <a:rPr lang="da-DK" sz="1200" b="0" i="0" kern="1200" dirty="0">
                <a:solidFill>
                  <a:schemeClr val="tx1"/>
                </a:solidFill>
                <a:effectLst/>
                <a:latin typeface="+mn-lt"/>
                <a:ea typeface="+mn-ea"/>
                <a:cs typeface="+mn-cs"/>
              </a:rPr>
              <a:t>Mynte og Chili kommer sig efter slangens angreb, men intet er hvad det plejer at være og der er mange flere hemmeligheder på Skyggehøj end de først troede. For fantasylæsere fra 12 år</a:t>
            </a: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Beskrivelse</a:t>
            </a:r>
          </a:p>
          <a:p>
            <a:pPr rtl="0"/>
            <a:r>
              <a:rPr lang="da-DK" sz="1200" b="0" i="0" kern="1200" dirty="0">
                <a:solidFill>
                  <a:schemeClr val="tx1"/>
                </a:solidFill>
                <a:effectLst/>
                <a:latin typeface="+mn-lt"/>
                <a:ea typeface="+mn-ea"/>
                <a:cs typeface="+mn-cs"/>
              </a:rPr>
              <a:t>Mynte døde under slangens angreb, men Chili bragte hende tilbage. Nu har Chili ingen magi og hun plages af mareridt om en ældre dame, der taler om død. Mynte føler sig også anderledes og ved ikke, hvordan hun skal opføre sig. Skolen er stadig usikker efter angrebet og Chili vil gerne finde ud af mere om de elever der tidligere er forsvundet fra skolen, men det er ikke ufarligt at grave i fortiden og snart er skolen endnu mere usikker end før. Og så sker det værste, endnu en elev forsvinder! Hvem eller hvad er slangen og hvad vil der ske når de andre elever og lærer opdager, at Chili ingen magi har? Tredje del af "Skyggehøj", hvor 1. bind er </a:t>
            </a:r>
            <a:r>
              <a:rPr lang="da-DK" sz="1200" b="0" i="0" u="none" strike="noStrike" kern="1200" dirty="0">
                <a:solidFill>
                  <a:schemeClr val="tx1"/>
                </a:solidFill>
                <a:effectLst/>
                <a:latin typeface="+mn-lt"/>
                <a:ea typeface="+mn-ea"/>
                <a:cs typeface="+mn-cs"/>
                <a:hlinkClick r:id="rId3"/>
              </a:rPr>
              <a:t>Skyggehøj - de udvalgte</a:t>
            </a:r>
            <a:endParaRPr lang="da-DK" sz="1200" b="0" i="0" u="none" strike="noStrike" kern="1200" dirty="0">
              <a:solidFill>
                <a:schemeClr val="tx1"/>
              </a:solidFill>
              <a:effectLst/>
              <a:latin typeface="+mn-lt"/>
              <a:ea typeface="+mn-ea"/>
              <a:cs typeface="+mn-cs"/>
            </a:endParaRPr>
          </a:p>
          <a:p>
            <a:pPr rtl="0"/>
            <a:endParaRPr lang="da-DK" sz="1200" b="0" i="0" kern="1200" dirty="0">
              <a:solidFill>
                <a:schemeClr val="tx1"/>
              </a:solidFill>
              <a:effectLst/>
              <a:latin typeface="+mn-lt"/>
              <a:ea typeface="+mn-ea"/>
              <a:cs typeface="+mn-cs"/>
            </a:endParaRPr>
          </a:p>
          <a:p>
            <a:pPr rtl="0"/>
            <a:r>
              <a:rPr lang="da-DK" sz="1200" b="0" i="0" kern="1200" dirty="0">
                <a:solidFill>
                  <a:schemeClr val="tx1"/>
                </a:solidFill>
                <a:effectLst/>
                <a:latin typeface="+mn-lt"/>
                <a:ea typeface="+mn-ea"/>
                <a:cs typeface="+mn-cs"/>
              </a:rPr>
              <a:t>Vurdering</a:t>
            </a:r>
          </a:p>
          <a:p>
            <a:pPr rtl="0"/>
            <a:r>
              <a:rPr lang="da-DK" sz="1200" b="0" i="0" kern="1200" dirty="0">
                <a:solidFill>
                  <a:schemeClr val="tx1"/>
                </a:solidFill>
                <a:effectLst/>
                <a:latin typeface="+mn-lt"/>
                <a:ea typeface="+mn-ea"/>
                <a:cs typeface="+mn-cs"/>
              </a:rPr>
              <a:t>Endnu et spændende og velskrevet bind i "Skyggehøj"-serien. Der er masser af hemmeligheder og drama, og den skiftende fortællervinkel mellem de to søstre gør at siderne vender sig selv, da man hele tiden lige skal se, hvad der sker. Bogen slutter med mange ubesvarede spørgsmål og en cliffhanger. Der er mange der vil vente i spænding på næste bog. Bøgerne bør læses i rækkefølge</a:t>
            </a:r>
          </a:p>
          <a:p>
            <a:endParaRPr lang="da-DK" dirty="0"/>
          </a:p>
        </p:txBody>
      </p:sp>
      <p:sp>
        <p:nvSpPr>
          <p:cNvPr id="4" name="Pladsholder til slidenummer 3"/>
          <p:cNvSpPr>
            <a:spLocks noGrp="1"/>
          </p:cNvSpPr>
          <p:nvPr>
            <p:ph type="sldNum" sz="quarter" idx="5"/>
          </p:nvPr>
        </p:nvSpPr>
        <p:spPr/>
        <p:txBody>
          <a:bodyPr/>
          <a:lstStyle/>
          <a:p>
            <a:fld id="{C82B341F-3E27-419A-AAA6-D6BD89C5302E}" type="slidenum">
              <a:rPr lang="da-DK" smtClean="0"/>
              <a:t>14</a:t>
            </a:fld>
            <a:endParaRPr lang="da-DK"/>
          </a:p>
        </p:txBody>
      </p:sp>
    </p:spTree>
    <p:extLst>
      <p:ext uri="{BB962C8B-B14F-4D97-AF65-F5344CB8AC3E}">
        <p14:creationId xmlns:p14="http://schemas.microsoft.com/office/powerpoint/2010/main" val="2710285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444DE-4DA1-308D-AC9A-AD71EBBEFE4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BECC778-63F8-B484-AFF8-9173FE123B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87DC926-95DD-A923-0F69-6478694B7EB9}"/>
              </a:ext>
            </a:extLst>
          </p:cNvPr>
          <p:cNvSpPr>
            <a:spLocks noGrp="1"/>
          </p:cNvSpPr>
          <p:nvPr>
            <p:ph type="dt" sz="half" idx="10"/>
          </p:nvPr>
        </p:nvSpPr>
        <p:spPr/>
        <p:txBody>
          <a:bodyPr/>
          <a:lstStyle/>
          <a:p>
            <a:fld id="{6CFBD6EC-B91A-4FFB-9CB5-1D5B5A64479B}" type="datetimeFigureOut">
              <a:rPr lang="da-DK" smtClean="0"/>
              <a:t>25-06-2026</a:t>
            </a:fld>
            <a:endParaRPr lang="da-DK"/>
          </a:p>
        </p:txBody>
      </p:sp>
      <p:sp>
        <p:nvSpPr>
          <p:cNvPr id="5" name="Pladsholder til sidefod 4">
            <a:extLst>
              <a:ext uri="{FF2B5EF4-FFF2-40B4-BE49-F238E27FC236}">
                <a16:creationId xmlns:a16="http://schemas.microsoft.com/office/drawing/2014/main" id="{5FFB3C73-41EC-F050-70C0-D800EBDB16B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62FA4EF-1F5E-01AF-D88D-440FEA4B38C4}"/>
              </a:ext>
            </a:extLst>
          </p:cNvPr>
          <p:cNvSpPr>
            <a:spLocks noGrp="1"/>
          </p:cNvSpPr>
          <p:nvPr>
            <p:ph type="sldNum" sz="quarter" idx="12"/>
          </p:nvPr>
        </p:nvSpPr>
        <p:spPr/>
        <p:txBody>
          <a:bodyPr/>
          <a:lstStyle/>
          <a:p>
            <a:fld id="{ED4BEC15-EDFF-4B67-9514-DD0AA8DF7374}" type="slidenum">
              <a:rPr lang="da-DK" smtClean="0"/>
              <a:t>‹nr.›</a:t>
            </a:fld>
            <a:endParaRPr lang="da-DK"/>
          </a:p>
        </p:txBody>
      </p:sp>
    </p:spTree>
    <p:extLst>
      <p:ext uri="{BB962C8B-B14F-4D97-AF65-F5344CB8AC3E}">
        <p14:creationId xmlns:p14="http://schemas.microsoft.com/office/powerpoint/2010/main" val="175767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CB032-2CE6-6437-02B5-214978A90759}"/>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85BD5289-2148-0177-D740-A2BF3D26940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46F326B-04A0-1338-0DA9-9F42B628F45F}"/>
              </a:ext>
            </a:extLst>
          </p:cNvPr>
          <p:cNvSpPr>
            <a:spLocks noGrp="1"/>
          </p:cNvSpPr>
          <p:nvPr>
            <p:ph type="dt" sz="half" idx="10"/>
          </p:nvPr>
        </p:nvSpPr>
        <p:spPr/>
        <p:txBody>
          <a:bodyPr/>
          <a:lstStyle/>
          <a:p>
            <a:fld id="{6CFBD6EC-B91A-4FFB-9CB5-1D5B5A64479B}" type="datetimeFigureOut">
              <a:rPr lang="da-DK" smtClean="0"/>
              <a:t>25-06-2026</a:t>
            </a:fld>
            <a:endParaRPr lang="da-DK"/>
          </a:p>
        </p:txBody>
      </p:sp>
      <p:sp>
        <p:nvSpPr>
          <p:cNvPr id="5" name="Pladsholder til sidefod 4">
            <a:extLst>
              <a:ext uri="{FF2B5EF4-FFF2-40B4-BE49-F238E27FC236}">
                <a16:creationId xmlns:a16="http://schemas.microsoft.com/office/drawing/2014/main" id="{CA064E79-B37B-6CAE-9CF3-FC61FB94D04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710E45A-2BFF-4F9C-7055-F5874981A70B}"/>
              </a:ext>
            </a:extLst>
          </p:cNvPr>
          <p:cNvSpPr>
            <a:spLocks noGrp="1"/>
          </p:cNvSpPr>
          <p:nvPr>
            <p:ph type="sldNum" sz="quarter" idx="12"/>
          </p:nvPr>
        </p:nvSpPr>
        <p:spPr/>
        <p:txBody>
          <a:bodyPr/>
          <a:lstStyle/>
          <a:p>
            <a:fld id="{ED4BEC15-EDFF-4B67-9514-DD0AA8DF7374}" type="slidenum">
              <a:rPr lang="da-DK" smtClean="0"/>
              <a:t>‹nr.›</a:t>
            </a:fld>
            <a:endParaRPr lang="da-DK"/>
          </a:p>
        </p:txBody>
      </p:sp>
    </p:spTree>
    <p:extLst>
      <p:ext uri="{BB962C8B-B14F-4D97-AF65-F5344CB8AC3E}">
        <p14:creationId xmlns:p14="http://schemas.microsoft.com/office/powerpoint/2010/main" val="3320091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030AA0F9-A153-F45F-8EA8-037BA05FA88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90445E10-7E4A-51D6-2089-7E80480CBBB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E77796B-9104-DF4F-099F-CF85C74DD548}"/>
              </a:ext>
            </a:extLst>
          </p:cNvPr>
          <p:cNvSpPr>
            <a:spLocks noGrp="1"/>
          </p:cNvSpPr>
          <p:nvPr>
            <p:ph type="dt" sz="half" idx="10"/>
          </p:nvPr>
        </p:nvSpPr>
        <p:spPr/>
        <p:txBody>
          <a:bodyPr/>
          <a:lstStyle/>
          <a:p>
            <a:fld id="{6CFBD6EC-B91A-4FFB-9CB5-1D5B5A64479B}" type="datetimeFigureOut">
              <a:rPr lang="da-DK" smtClean="0"/>
              <a:t>25-06-2026</a:t>
            </a:fld>
            <a:endParaRPr lang="da-DK"/>
          </a:p>
        </p:txBody>
      </p:sp>
      <p:sp>
        <p:nvSpPr>
          <p:cNvPr id="5" name="Pladsholder til sidefod 4">
            <a:extLst>
              <a:ext uri="{FF2B5EF4-FFF2-40B4-BE49-F238E27FC236}">
                <a16:creationId xmlns:a16="http://schemas.microsoft.com/office/drawing/2014/main" id="{20190768-EF27-D5DF-644C-DA6CCEA01FE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B1DF91C-F049-E880-0623-23B05E8B5DEC}"/>
              </a:ext>
            </a:extLst>
          </p:cNvPr>
          <p:cNvSpPr>
            <a:spLocks noGrp="1"/>
          </p:cNvSpPr>
          <p:nvPr>
            <p:ph type="sldNum" sz="quarter" idx="12"/>
          </p:nvPr>
        </p:nvSpPr>
        <p:spPr/>
        <p:txBody>
          <a:bodyPr/>
          <a:lstStyle/>
          <a:p>
            <a:fld id="{ED4BEC15-EDFF-4B67-9514-DD0AA8DF7374}" type="slidenum">
              <a:rPr lang="da-DK" smtClean="0"/>
              <a:t>‹nr.›</a:t>
            </a:fld>
            <a:endParaRPr lang="da-DK"/>
          </a:p>
        </p:txBody>
      </p:sp>
    </p:spTree>
    <p:extLst>
      <p:ext uri="{BB962C8B-B14F-4D97-AF65-F5344CB8AC3E}">
        <p14:creationId xmlns:p14="http://schemas.microsoft.com/office/powerpoint/2010/main" val="41087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9B79C-0561-A4C1-E9D3-44246687FFE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22B4BFA-CDC5-BE3A-5DA5-61E668BFF94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7AF6A8F-31FD-AA93-8D39-75C0A9360F3E}"/>
              </a:ext>
            </a:extLst>
          </p:cNvPr>
          <p:cNvSpPr>
            <a:spLocks noGrp="1"/>
          </p:cNvSpPr>
          <p:nvPr>
            <p:ph type="dt" sz="half" idx="10"/>
          </p:nvPr>
        </p:nvSpPr>
        <p:spPr/>
        <p:txBody>
          <a:bodyPr/>
          <a:lstStyle/>
          <a:p>
            <a:fld id="{6CFBD6EC-B91A-4FFB-9CB5-1D5B5A64479B}" type="datetimeFigureOut">
              <a:rPr lang="da-DK" smtClean="0"/>
              <a:t>25-06-2026</a:t>
            </a:fld>
            <a:endParaRPr lang="da-DK"/>
          </a:p>
        </p:txBody>
      </p:sp>
      <p:sp>
        <p:nvSpPr>
          <p:cNvPr id="5" name="Pladsholder til sidefod 4">
            <a:extLst>
              <a:ext uri="{FF2B5EF4-FFF2-40B4-BE49-F238E27FC236}">
                <a16:creationId xmlns:a16="http://schemas.microsoft.com/office/drawing/2014/main" id="{2AD22A28-D529-B5B5-8C03-7095CA743B0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74EB480-E195-E4DC-3770-82BE42F1F94D}"/>
              </a:ext>
            </a:extLst>
          </p:cNvPr>
          <p:cNvSpPr>
            <a:spLocks noGrp="1"/>
          </p:cNvSpPr>
          <p:nvPr>
            <p:ph type="sldNum" sz="quarter" idx="12"/>
          </p:nvPr>
        </p:nvSpPr>
        <p:spPr/>
        <p:txBody>
          <a:bodyPr/>
          <a:lstStyle/>
          <a:p>
            <a:fld id="{ED4BEC15-EDFF-4B67-9514-DD0AA8DF7374}" type="slidenum">
              <a:rPr lang="da-DK" smtClean="0"/>
              <a:t>‹nr.›</a:t>
            </a:fld>
            <a:endParaRPr lang="da-DK"/>
          </a:p>
        </p:txBody>
      </p:sp>
    </p:spTree>
    <p:extLst>
      <p:ext uri="{BB962C8B-B14F-4D97-AF65-F5344CB8AC3E}">
        <p14:creationId xmlns:p14="http://schemas.microsoft.com/office/powerpoint/2010/main" val="612840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80DDF-5A86-B811-8DDC-3855860DA396}"/>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5E77A5E-91AD-B359-A790-B8E9AB2666F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AB56987A-E5D8-ADE0-42F1-4B4F3F00FD18}"/>
              </a:ext>
            </a:extLst>
          </p:cNvPr>
          <p:cNvSpPr>
            <a:spLocks noGrp="1"/>
          </p:cNvSpPr>
          <p:nvPr>
            <p:ph type="dt" sz="half" idx="10"/>
          </p:nvPr>
        </p:nvSpPr>
        <p:spPr/>
        <p:txBody>
          <a:bodyPr/>
          <a:lstStyle/>
          <a:p>
            <a:fld id="{6CFBD6EC-B91A-4FFB-9CB5-1D5B5A64479B}" type="datetimeFigureOut">
              <a:rPr lang="da-DK" smtClean="0"/>
              <a:t>25-06-2026</a:t>
            </a:fld>
            <a:endParaRPr lang="da-DK"/>
          </a:p>
        </p:txBody>
      </p:sp>
      <p:sp>
        <p:nvSpPr>
          <p:cNvPr id="5" name="Pladsholder til sidefod 4">
            <a:extLst>
              <a:ext uri="{FF2B5EF4-FFF2-40B4-BE49-F238E27FC236}">
                <a16:creationId xmlns:a16="http://schemas.microsoft.com/office/drawing/2014/main" id="{AF64B4DE-4CF5-B727-4049-E1FF810F291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53EEB67-3BB9-B284-C010-A9FF1F59ABF0}"/>
              </a:ext>
            </a:extLst>
          </p:cNvPr>
          <p:cNvSpPr>
            <a:spLocks noGrp="1"/>
          </p:cNvSpPr>
          <p:nvPr>
            <p:ph type="sldNum" sz="quarter" idx="12"/>
          </p:nvPr>
        </p:nvSpPr>
        <p:spPr/>
        <p:txBody>
          <a:bodyPr/>
          <a:lstStyle/>
          <a:p>
            <a:fld id="{ED4BEC15-EDFF-4B67-9514-DD0AA8DF7374}" type="slidenum">
              <a:rPr lang="da-DK" smtClean="0"/>
              <a:t>‹nr.›</a:t>
            </a:fld>
            <a:endParaRPr lang="da-DK"/>
          </a:p>
        </p:txBody>
      </p:sp>
    </p:spTree>
    <p:extLst>
      <p:ext uri="{BB962C8B-B14F-4D97-AF65-F5344CB8AC3E}">
        <p14:creationId xmlns:p14="http://schemas.microsoft.com/office/powerpoint/2010/main" val="715202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AA8443-AF8C-2951-472D-97A80AAF7FE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4C4EFDF-5432-CC4B-8D40-DFE0D89A37E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020F068A-C027-0F54-0F82-27F30D8D8A12}"/>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9D0C7A28-7D24-AB9E-B5EB-0E66F5FE5690}"/>
              </a:ext>
            </a:extLst>
          </p:cNvPr>
          <p:cNvSpPr>
            <a:spLocks noGrp="1"/>
          </p:cNvSpPr>
          <p:nvPr>
            <p:ph type="dt" sz="half" idx="10"/>
          </p:nvPr>
        </p:nvSpPr>
        <p:spPr/>
        <p:txBody>
          <a:bodyPr/>
          <a:lstStyle/>
          <a:p>
            <a:fld id="{6CFBD6EC-B91A-4FFB-9CB5-1D5B5A64479B}" type="datetimeFigureOut">
              <a:rPr lang="da-DK" smtClean="0"/>
              <a:t>25-06-2026</a:t>
            </a:fld>
            <a:endParaRPr lang="da-DK"/>
          </a:p>
        </p:txBody>
      </p:sp>
      <p:sp>
        <p:nvSpPr>
          <p:cNvPr id="6" name="Pladsholder til sidefod 5">
            <a:extLst>
              <a:ext uri="{FF2B5EF4-FFF2-40B4-BE49-F238E27FC236}">
                <a16:creationId xmlns:a16="http://schemas.microsoft.com/office/drawing/2014/main" id="{7ADB1567-35B9-0346-9FEB-775F666DFA1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9A393F3-04A4-0B0F-FB0B-2EB65458AC67}"/>
              </a:ext>
            </a:extLst>
          </p:cNvPr>
          <p:cNvSpPr>
            <a:spLocks noGrp="1"/>
          </p:cNvSpPr>
          <p:nvPr>
            <p:ph type="sldNum" sz="quarter" idx="12"/>
          </p:nvPr>
        </p:nvSpPr>
        <p:spPr/>
        <p:txBody>
          <a:bodyPr/>
          <a:lstStyle/>
          <a:p>
            <a:fld id="{ED4BEC15-EDFF-4B67-9514-DD0AA8DF7374}" type="slidenum">
              <a:rPr lang="da-DK" smtClean="0"/>
              <a:t>‹nr.›</a:t>
            </a:fld>
            <a:endParaRPr lang="da-DK"/>
          </a:p>
        </p:txBody>
      </p:sp>
    </p:spTree>
    <p:extLst>
      <p:ext uri="{BB962C8B-B14F-4D97-AF65-F5344CB8AC3E}">
        <p14:creationId xmlns:p14="http://schemas.microsoft.com/office/powerpoint/2010/main" val="2161920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0EAF6-096A-D91D-13A6-67BFA85BF35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C0A7E81-9D29-4EEB-7F5C-B8BCE896BF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D4540F8-105C-B894-3DA6-55967A2CE969}"/>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87F33F0-A5BF-0384-A685-039F7DF739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9D4F480C-8099-78DB-592B-775BBC605CB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E975E3A-3B2E-C828-A4AC-5CA8F51BA163}"/>
              </a:ext>
            </a:extLst>
          </p:cNvPr>
          <p:cNvSpPr>
            <a:spLocks noGrp="1"/>
          </p:cNvSpPr>
          <p:nvPr>
            <p:ph type="dt" sz="half" idx="10"/>
          </p:nvPr>
        </p:nvSpPr>
        <p:spPr/>
        <p:txBody>
          <a:bodyPr/>
          <a:lstStyle/>
          <a:p>
            <a:fld id="{6CFBD6EC-B91A-4FFB-9CB5-1D5B5A64479B}" type="datetimeFigureOut">
              <a:rPr lang="da-DK" smtClean="0"/>
              <a:t>25-06-2026</a:t>
            </a:fld>
            <a:endParaRPr lang="da-DK"/>
          </a:p>
        </p:txBody>
      </p:sp>
      <p:sp>
        <p:nvSpPr>
          <p:cNvPr id="8" name="Pladsholder til sidefod 7">
            <a:extLst>
              <a:ext uri="{FF2B5EF4-FFF2-40B4-BE49-F238E27FC236}">
                <a16:creationId xmlns:a16="http://schemas.microsoft.com/office/drawing/2014/main" id="{EBFBC7AE-86DF-CA3F-87FC-23789D37DA8C}"/>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11EFF1E-2701-E8BB-2389-B9A919042EAD}"/>
              </a:ext>
            </a:extLst>
          </p:cNvPr>
          <p:cNvSpPr>
            <a:spLocks noGrp="1"/>
          </p:cNvSpPr>
          <p:nvPr>
            <p:ph type="sldNum" sz="quarter" idx="12"/>
          </p:nvPr>
        </p:nvSpPr>
        <p:spPr/>
        <p:txBody>
          <a:bodyPr/>
          <a:lstStyle/>
          <a:p>
            <a:fld id="{ED4BEC15-EDFF-4B67-9514-DD0AA8DF7374}" type="slidenum">
              <a:rPr lang="da-DK" smtClean="0"/>
              <a:t>‹nr.›</a:t>
            </a:fld>
            <a:endParaRPr lang="da-DK"/>
          </a:p>
        </p:txBody>
      </p:sp>
    </p:spTree>
    <p:extLst>
      <p:ext uri="{BB962C8B-B14F-4D97-AF65-F5344CB8AC3E}">
        <p14:creationId xmlns:p14="http://schemas.microsoft.com/office/powerpoint/2010/main" val="1923186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DAB32E-B801-AEF0-C063-140D40A958D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EA40575C-DCFF-2E83-A627-06C4CEAD1EF4}"/>
              </a:ext>
            </a:extLst>
          </p:cNvPr>
          <p:cNvSpPr>
            <a:spLocks noGrp="1"/>
          </p:cNvSpPr>
          <p:nvPr>
            <p:ph type="dt" sz="half" idx="10"/>
          </p:nvPr>
        </p:nvSpPr>
        <p:spPr/>
        <p:txBody>
          <a:bodyPr/>
          <a:lstStyle/>
          <a:p>
            <a:fld id="{6CFBD6EC-B91A-4FFB-9CB5-1D5B5A64479B}" type="datetimeFigureOut">
              <a:rPr lang="da-DK" smtClean="0"/>
              <a:t>25-06-2026</a:t>
            </a:fld>
            <a:endParaRPr lang="da-DK"/>
          </a:p>
        </p:txBody>
      </p:sp>
      <p:sp>
        <p:nvSpPr>
          <p:cNvPr id="4" name="Pladsholder til sidefod 3">
            <a:extLst>
              <a:ext uri="{FF2B5EF4-FFF2-40B4-BE49-F238E27FC236}">
                <a16:creationId xmlns:a16="http://schemas.microsoft.com/office/drawing/2014/main" id="{FDBB5533-2738-5A03-D0D2-F2181817373F}"/>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0CA5AC0-8A1D-EEA0-E4A9-AF07336AFCA2}"/>
              </a:ext>
            </a:extLst>
          </p:cNvPr>
          <p:cNvSpPr>
            <a:spLocks noGrp="1"/>
          </p:cNvSpPr>
          <p:nvPr>
            <p:ph type="sldNum" sz="quarter" idx="12"/>
          </p:nvPr>
        </p:nvSpPr>
        <p:spPr/>
        <p:txBody>
          <a:bodyPr/>
          <a:lstStyle/>
          <a:p>
            <a:fld id="{ED4BEC15-EDFF-4B67-9514-DD0AA8DF7374}" type="slidenum">
              <a:rPr lang="da-DK" smtClean="0"/>
              <a:t>‹nr.›</a:t>
            </a:fld>
            <a:endParaRPr lang="da-DK"/>
          </a:p>
        </p:txBody>
      </p:sp>
    </p:spTree>
    <p:extLst>
      <p:ext uri="{BB962C8B-B14F-4D97-AF65-F5344CB8AC3E}">
        <p14:creationId xmlns:p14="http://schemas.microsoft.com/office/powerpoint/2010/main" val="190733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09783C-78F1-B2E7-2EF3-1F44C16B3304}"/>
              </a:ext>
            </a:extLst>
          </p:cNvPr>
          <p:cNvSpPr>
            <a:spLocks noGrp="1"/>
          </p:cNvSpPr>
          <p:nvPr>
            <p:ph type="dt" sz="half" idx="10"/>
          </p:nvPr>
        </p:nvSpPr>
        <p:spPr/>
        <p:txBody>
          <a:bodyPr/>
          <a:lstStyle/>
          <a:p>
            <a:fld id="{6CFBD6EC-B91A-4FFB-9CB5-1D5B5A64479B}" type="datetimeFigureOut">
              <a:rPr lang="da-DK" smtClean="0"/>
              <a:t>25-06-2026</a:t>
            </a:fld>
            <a:endParaRPr lang="da-DK"/>
          </a:p>
        </p:txBody>
      </p:sp>
      <p:sp>
        <p:nvSpPr>
          <p:cNvPr id="3" name="Pladsholder til sidefod 2">
            <a:extLst>
              <a:ext uri="{FF2B5EF4-FFF2-40B4-BE49-F238E27FC236}">
                <a16:creationId xmlns:a16="http://schemas.microsoft.com/office/drawing/2014/main" id="{274C38C0-1EE5-4EED-8565-78573B45C1E3}"/>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44ED9F4F-6EC5-B160-4B56-58BB04EE4071}"/>
              </a:ext>
            </a:extLst>
          </p:cNvPr>
          <p:cNvSpPr>
            <a:spLocks noGrp="1"/>
          </p:cNvSpPr>
          <p:nvPr>
            <p:ph type="sldNum" sz="quarter" idx="12"/>
          </p:nvPr>
        </p:nvSpPr>
        <p:spPr/>
        <p:txBody>
          <a:bodyPr/>
          <a:lstStyle/>
          <a:p>
            <a:fld id="{ED4BEC15-EDFF-4B67-9514-DD0AA8DF7374}" type="slidenum">
              <a:rPr lang="da-DK" smtClean="0"/>
              <a:t>‹nr.›</a:t>
            </a:fld>
            <a:endParaRPr lang="da-DK"/>
          </a:p>
        </p:txBody>
      </p:sp>
    </p:spTree>
    <p:extLst>
      <p:ext uri="{BB962C8B-B14F-4D97-AF65-F5344CB8AC3E}">
        <p14:creationId xmlns:p14="http://schemas.microsoft.com/office/powerpoint/2010/main" val="386320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CB098-3772-1924-3A6B-C4D1C66C804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19A4D1D-4915-CBB8-945A-35E968A1A0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955F180-C850-4611-74FE-9215FDE39B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865CA97-8790-64EE-77A2-4F033AF6056B}"/>
              </a:ext>
            </a:extLst>
          </p:cNvPr>
          <p:cNvSpPr>
            <a:spLocks noGrp="1"/>
          </p:cNvSpPr>
          <p:nvPr>
            <p:ph type="dt" sz="half" idx="10"/>
          </p:nvPr>
        </p:nvSpPr>
        <p:spPr/>
        <p:txBody>
          <a:bodyPr/>
          <a:lstStyle/>
          <a:p>
            <a:fld id="{6CFBD6EC-B91A-4FFB-9CB5-1D5B5A64479B}" type="datetimeFigureOut">
              <a:rPr lang="da-DK" smtClean="0"/>
              <a:t>25-06-2026</a:t>
            </a:fld>
            <a:endParaRPr lang="da-DK"/>
          </a:p>
        </p:txBody>
      </p:sp>
      <p:sp>
        <p:nvSpPr>
          <p:cNvPr id="6" name="Pladsholder til sidefod 5">
            <a:extLst>
              <a:ext uri="{FF2B5EF4-FFF2-40B4-BE49-F238E27FC236}">
                <a16:creationId xmlns:a16="http://schemas.microsoft.com/office/drawing/2014/main" id="{65A6BE7C-0BAA-C998-2CFF-59A8CEA8F4A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379AD7F-A3F8-7CDB-FE30-4918A75274BE}"/>
              </a:ext>
            </a:extLst>
          </p:cNvPr>
          <p:cNvSpPr>
            <a:spLocks noGrp="1"/>
          </p:cNvSpPr>
          <p:nvPr>
            <p:ph type="sldNum" sz="quarter" idx="12"/>
          </p:nvPr>
        </p:nvSpPr>
        <p:spPr/>
        <p:txBody>
          <a:bodyPr/>
          <a:lstStyle/>
          <a:p>
            <a:fld id="{ED4BEC15-EDFF-4B67-9514-DD0AA8DF7374}" type="slidenum">
              <a:rPr lang="da-DK" smtClean="0"/>
              <a:t>‹nr.›</a:t>
            </a:fld>
            <a:endParaRPr lang="da-DK"/>
          </a:p>
        </p:txBody>
      </p:sp>
    </p:spTree>
    <p:extLst>
      <p:ext uri="{BB962C8B-B14F-4D97-AF65-F5344CB8AC3E}">
        <p14:creationId xmlns:p14="http://schemas.microsoft.com/office/powerpoint/2010/main" val="3506995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0AF2C-2F32-D574-2051-E3606E220C3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2924E41-C846-D29D-1BF6-7138D11A7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65F0468E-7F5D-E582-7769-0F6351DB80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BA8542B-B26E-294A-B946-06B01F560C8F}"/>
              </a:ext>
            </a:extLst>
          </p:cNvPr>
          <p:cNvSpPr>
            <a:spLocks noGrp="1"/>
          </p:cNvSpPr>
          <p:nvPr>
            <p:ph type="dt" sz="half" idx="10"/>
          </p:nvPr>
        </p:nvSpPr>
        <p:spPr/>
        <p:txBody>
          <a:bodyPr/>
          <a:lstStyle/>
          <a:p>
            <a:fld id="{6CFBD6EC-B91A-4FFB-9CB5-1D5B5A64479B}" type="datetimeFigureOut">
              <a:rPr lang="da-DK" smtClean="0"/>
              <a:t>25-06-2026</a:t>
            </a:fld>
            <a:endParaRPr lang="da-DK"/>
          </a:p>
        </p:txBody>
      </p:sp>
      <p:sp>
        <p:nvSpPr>
          <p:cNvPr id="6" name="Pladsholder til sidefod 5">
            <a:extLst>
              <a:ext uri="{FF2B5EF4-FFF2-40B4-BE49-F238E27FC236}">
                <a16:creationId xmlns:a16="http://schemas.microsoft.com/office/drawing/2014/main" id="{F4C39135-0EC6-0ECE-FC29-2D1C29C75B5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BD31BB7-84EF-6C7D-3508-6D9F99E16F6A}"/>
              </a:ext>
            </a:extLst>
          </p:cNvPr>
          <p:cNvSpPr>
            <a:spLocks noGrp="1"/>
          </p:cNvSpPr>
          <p:nvPr>
            <p:ph type="sldNum" sz="quarter" idx="12"/>
          </p:nvPr>
        </p:nvSpPr>
        <p:spPr/>
        <p:txBody>
          <a:bodyPr/>
          <a:lstStyle/>
          <a:p>
            <a:fld id="{ED4BEC15-EDFF-4B67-9514-DD0AA8DF7374}" type="slidenum">
              <a:rPr lang="da-DK" smtClean="0"/>
              <a:t>‹nr.›</a:t>
            </a:fld>
            <a:endParaRPr lang="da-DK"/>
          </a:p>
        </p:txBody>
      </p:sp>
    </p:spTree>
    <p:extLst>
      <p:ext uri="{BB962C8B-B14F-4D97-AF65-F5344CB8AC3E}">
        <p14:creationId xmlns:p14="http://schemas.microsoft.com/office/powerpoint/2010/main" val="358379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5388B66-15B6-DA1A-9D2A-711AFE4A44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6CB285C-76C7-9837-2C6F-A9799931A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8396F13-E1FC-B633-2589-3C056FA8D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CFBD6EC-B91A-4FFB-9CB5-1D5B5A64479B}" type="datetimeFigureOut">
              <a:rPr lang="da-DK" smtClean="0"/>
              <a:t>25-06-2026</a:t>
            </a:fld>
            <a:endParaRPr lang="da-DK"/>
          </a:p>
        </p:txBody>
      </p:sp>
      <p:sp>
        <p:nvSpPr>
          <p:cNvPr id="5" name="Pladsholder til sidefod 4">
            <a:extLst>
              <a:ext uri="{FF2B5EF4-FFF2-40B4-BE49-F238E27FC236}">
                <a16:creationId xmlns:a16="http://schemas.microsoft.com/office/drawing/2014/main" id="{EA789075-73A0-07EB-C07D-3442D40D70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0D132656-BA01-39EA-9189-D171715F5E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4BEC15-EDFF-4B67-9514-DD0AA8DF7374}" type="slidenum">
              <a:rPr lang="da-DK" smtClean="0"/>
              <a:t>‹nr.›</a:t>
            </a:fld>
            <a:endParaRPr lang="da-DK"/>
          </a:p>
        </p:txBody>
      </p:sp>
    </p:spTree>
    <p:extLst>
      <p:ext uri="{BB962C8B-B14F-4D97-AF65-F5344CB8AC3E}">
        <p14:creationId xmlns:p14="http://schemas.microsoft.com/office/powerpoint/2010/main" val="763088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34.jpeg"/><Relationship Id="rId4" Type="http://schemas.openxmlformats.org/officeDocument/2006/relationships/image" Target="../media/image4.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5.png"/><Relationship Id="rId11" Type="http://schemas.openxmlformats.org/officeDocument/2006/relationships/image" Target="../media/image37.jpeg"/><Relationship Id="rId5" Type="http://schemas.openxmlformats.org/officeDocument/2006/relationships/image" Target="../media/image4.png"/><Relationship Id="rId10" Type="http://schemas.openxmlformats.org/officeDocument/2006/relationships/image" Target="../media/image36.jpeg"/><Relationship Id="rId4" Type="http://schemas.openxmlformats.org/officeDocument/2006/relationships/image" Target="../media/image3.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8.jpeg"/><Relationship Id="rId7"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46.jpeg"/><Relationship Id="rId4" Type="http://schemas.openxmlformats.org/officeDocument/2006/relationships/image" Target="../media/image4.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png"/><Relationship Id="rId10" Type="http://schemas.openxmlformats.org/officeDocument/2006/relationships/image" Target="../media/image48.jpeg"/><Relationship Id="rId4" Type="http://schemas.openxmlformats.org/officeDocument/2006/relationships/image" Target="../media/image3.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6.jpeg"/><Relationship Id="rId3" Type="http://schemas.openxmlformats.org/officeDocument/2006/relationships/image" Target="../media/image8.jpeg"/><Relationship Id="rId7" Type="http://schemas.openxmlformats.org/officeDocument/2006/relationships/image" Target="../media/image10.png"/><Relationship Id="rId12"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52.png"/><Relationship Id="rId11" Type="http://schemas.openxmlformats.org/officeDocument/2006/relationships/image" Target="../media/image54.jpeg"/><Relationship Id="rId5" Type="http://schemas.openxmlformats.org/officeDocument/2006/relationships/image" Target="../media/image3.png"/><Relationship Id="rId15" Type="http://schemas.openxmlformats.org/officeDocument/2006/relationships/image" Target="../media/image58.jpeg"/><Relationship Id="rId10" Type="http://schemas.openxmlformats.org/officeDocument/2006/relationships/image" Target="../media/image53.jpe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4.png"/><Relationship Id="rId10" Type="http://schemas.openxmlformats.org/officeDocument/2006/relationships/image" Target="../media/image60.jpeg"/><Relationship Id="rId4" Type="http://schemas.openxmlformats.org/officeDocument/2006/relationships/image" Target="../media/image3.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3" Type="http://schemas.openxmlformats.org/officeDocument/2006/relationships/image" Target="../media/image8.jpeg"/><Relationship Id="rId7" Type="http://schemas.openxmlformats.org/officeDocument/2006/relationships/image" Target="../media/image62.png"/><Relationship Id="rId12"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3.png"/><Relationship Id="rId15" Type="http://schemas.openxmlformats.org/officeDocument/2006/relationships/image" Target="../media/image70.jpeg"/><Relationship Id="rId10" Type="http://schemas.openxmlformats.org/officeDocument/2006/relationships/image" Target="../media/image65.png"/><Relationship Id="rId4" Type="http://schemas.openxmlformats.org/officeDocument/2006/relationships/image" Target="../media/image4.png"/><Relationship Id="rId9" Type="http://schemas.openxmlformats.org/officeDocument/2006/relationships/image" Target="../media/image64.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www.orlaafstemning.dk/"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11.jpeg"/><Relationship Id="rId4" Type="http://schemas.openxmlformats.org/officeDocument/2006/relationships/image" Target="../media/image4.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12.jpeg"/><Relationship Id="rId7" Type="http://schemas.openxmlformats.org/officeDocument/2006/relationships/image" Target="../media/image9.png"/><Relationship Id="rId12"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21.jpeg"/><Relationship Id="rId5" Type="http://schemas.openxmlformats.org/officeDocument/2006/relationships/image" Target="../media/image3.png"/><Relationship Id="rId10" Type="http://schemas.openxmlformats.org/officeDocument/2006/relationships/image" Target="../media/image20.jpe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2.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FFB54ABA-5B49-EE37-6922-CCD1AA1F29E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Billede 12">
            <a:extLst>
              <a:ext uri="{FF2B5EF4-FFF2-40B4-BE49-F238E27FC236}">
                <a16:creationId xmlns:a16="http://schemas.microsoft.com/office/drawing/2014/main" id="{80701FFC-882F-60C4-E848-CF5956825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085" y="2318232"/>
            <a:ext cx="6885746" cy="3148620"/>
          </a:xfrm>
          <a:prstGeom prst="rect">
            <a:avLst/>
          </a:prstGeom>
        </p:spPr>
      </p:pic>
      <p:sp>
        <p:nvSpPr>
          <p:cNvPr id="3" name="Undertitel 2">
            <a:extLst>
              <a:ext uri="{FF2B5EF4-FFF2-40B4-BE49-F238E27FC236}">
                <a16:creationId xmlns:a16="http://schemas.microsoft.com/office/drawing/2014/main" id="{078AAC45-F516-065E-8FC9-E8EA67917FF8}"/>
              </a:ext>
            </a:extLst>
          </p:cNvPr>
          <p:cNvSpPr>
            <a:spLocks noGrp="1"/>
          </p:cNvSpPr>
          <p:nvPr>
            <p:ph type="subTitle" idx="1"/>
          </p:nvPr>
        </p:nvSpPr>
        <p:spPr>
          <a:xfrm>
            <a:off x="3653051" y="3811090"/>
            <a:ext cx="4904095" cy="1655762"/>
          </a:xfrm>
        </p:spPr>
        <p:txBody>
          <a:bodyPr>
            <a:normAutofit/>
          </a:bodyPr>
          <a:lstStyle/>
          <a:p>
            <a:r>
              <a:rPr lang="da-DK" sz="2800" dirty="0">
                <a:latin typeface="Roboto" panose="02000000000000000000" pitchFamily="2" charset="0"/>
                <a:ea typeface="Roboto" panose="02000000000000000000" pitchFamily="2" charset="0"/>
              </a:rPr>
              <a:t>I bestemmer vinderen!</a:t>
            </a:r>
          </a:p>
        </p:txBody>
      </p:sp>
      <p:pic>
        <p:nvPicPr>
          <p:cNvPr id="9" name="Billede 8">
            <a:extLst>
              <a:ext uri="{FF2B5EF4-FFF2-40B4-BE49-F238E27FC236}">
                <a16:creationId xmlns:a16="http://schemas.microsoft.com/office/drawing/2014/main" id="{EA02F3E9-CD5D-C5BF-2620-BEC581938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7680" y="879872"/>
            <a:ext cx="4240290" cy="1037606"/>
          </a:xfrm>
          <a:prstGeom prst="rect">
            <a:avLst/>
          </a:prstGeom>
        </p:spPr>
      </p:pic>
      <p:sp>
        <p:nvSpPr>
          <p:cNvPr id="2" name="Titel 1">
            <a:extLst>
              <a:ext uri="{FF2B5EF4-FFF2-40B4-BE49-F238E27FC236}">
                <a16:creationId xmlns:a16="http://schemas.microsoft.com/office/drawing/2014/main" id="{005E2554-7E84-B728-CB49-30342A120621}"/>
              </a:ext>
            </a:extLst>
          </p:cNvPr>
          <p:cNvSpPr>
            <a:spLocks noGrp="1"/>
          </p:cNvSpPr>
          <p:nvPr>
            <p:ph type="ctrTitle"/>
          </p:nvPr>
        </p:nvSpPr>
        <p:spPr>
          <a:xfrm>
            <a:off x="3481823" y="2109180"/>
            <a:ext cx="5228353" cy="1701910"/>
          </a:xfrm>
        </p:spPr>
        <p:txBody>
          <a:bodyPr>
            <a:normAutofit/>
          </a:bodyPr>
          <a:lstStyle/>
          <a:p>
            <a:r>
              <a:rPr lang="da-DK" sz="4800" b="1" dirty="0" err="1">
                <a:latin typeface="Roboto" panose="02000000000000000000" pitchFamily="2" charset="0"/>
                <a:ea typeface="Roboto" panose="02000000000000000000" pitchFamily="2" charset="0"/>
              </a:rPr>
              <a:t>Booktalk</a:t>
            </a:r>
            <a:endParaRPr lang="da-DK" sz="4800" b="1" dirty="0">
              <a:latin typeface="Roboto" panose="02000000000000000000" pitchFamily="2" charset="0"/>
              <a:ea typeface="Roboto" panose="02000000000000000000" pitchFamily="2" charset="0"/>
            </a:endParaRPr>
          </a:p>
        </p:txBody>
      </p:sp>
      <p:pic>
        <p:nvPicPr>
          <p:cNvPr id="15" name="Billede 14">
            <a:extLst>
              <a:ext uri="{FF2B5EF4-FFF2-40B4-BE49-F238E27FC236}">
                <a16:creationId xmlns:a16="http://schemas.microsoft.com/office/drawing/2014/main" id="{AC73493A-E87A-6B33-FF33-5D5AE6157E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spTree>
    <p:extLst>
      <p:ext uri="{BB962C8B-B14F-4D97-AF65-F5344CB8AC3E}">
        <p14:creationId xmlns:p14="http://schemas.microsoft.com/office/powerpoint/2010/main" val="3173591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2FE84-A0AA-BA48-D478-9956B62B51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04F449-E6C1-0C06-9DF6-4ACB55D9210F}"/>
              </a:ext>
            </a:extLst>
          </p:cNvPr>
          <p:cNvSpPr>
            <a:spLocks noGrp="1"/>
          </p:cNvSpPr>
          <p:nvPr>
            <p:ph type="title"/>
          </p:nvPr>
        </p:nvSpPr>
        <p:spPr>
          <a:xfrm>
            <a:off x="4662985" y="568658"/>
            <a:ext cx="6933063" cy="973540"/>
          </a:xfrm>
        </p:spPr>
        <p:txBody>
          <a:bodyPr/>
          <a:lstStyle/>
          <a:p>
            <a:r>
              <a:rPr lang="da-DK" dirty="0">
                <a:latin typeface="Roboto" panose="02000000000000000000" pitchFamily="2" charset="0"/>
                <a:ea typeface="Roboto" panose="02000000000000000000" pitchFamily="2" charset="0"/>
              </a:rPr>
              <a:t>7.A</a:t>
            </a:r>
          </a:p>
        </p:txBody>
      </p:sp>
      <p:sp>
        <p:nvSpPr>
          <p:cNvPr id="4" name="Pladsholder til tekst 3">
            <a:extLst>
              <a:ext uri="{FF2B5EF4-FFF2-40B4-BE49-F238E27FC236}">
                <a16:creationId xmlns:a16="http://schemas.microsoft.com/office/drawing/2014/main" id="{8F297012-B9F0-E7AD-221E-26F9D9C20E5F}"/>
              </a:ext>
            </a:extLst>
          </p:cNvPr>
          <p:cNvSpPr>
            <a:spLocks noGrp="1"/>
          </p:cNvSpPr>
          <p:nvPr>
            <p:ph type="body" sz="half" idx="2"/>
          </p:nvPr>
        </p:nvSpPr>
        <p:spPr>
          <a:xfrm>
            <a:off x="4662985" y="1819941"/>
            <a:ext cx="6933063" cy="4476225"/>
          </a:xfrm>
        </p:spPr>
        <p:txBody>
          <a:bodyPr>
            <a:normAutofit/>
          </a:bodyPr>
          <a:lstStyle/>
          <a:p>
            <a:r>
              <a:rPr lang="da-DK" sz="1800" dirty="0"/>
              <a:t>Af </a:t>
            </a:r>
            <a:r>
              <a:rPr lang="da-DK" dirty="0"/>
              <a:t>Erik Barfoed og Kristian Eskild Jensen</a:t>
            </a:r>
            <a:endParaRPr lang="da-DK" sz="1800" dirty="0"/>
          </a:p>
        </p:txBody>
      </p:sp>
      <p:pic>
        <p:nvPicPr>
          <p:cNvPr id="16" name="Billede 15">
            <a:extLst>
              <a:ext uri="{FF2B5EF4-FFF2-40B4-BE49-F238E27FC236}">
                <a16:creationId xmlns:a16="http://schemas.microsoft.com/office/drawing/2014/main" id="{135FA10D-3713-1D6F-0A73-E74F3715EE35}"/>
              </a:ext>
            </a:extLst>
          </p:cNvPr>
          <p:cNvPicPr>
            <a:picLocks noChangeAspect="1"/>
          </p:cNvPicPr>
          <p:nvPr/>
        </p:nvPicPr>
        <p:blipFill>
          <a:blip r:embed="rId3">
            <a:extLst>
              <a:ext uri="{28A0092B-C50C-407E-A947-70E740481C1C}">
                <a14:useLocalDpi xmlns:a14="http://schemas.microsoft.com/office/drawing/2010/main" val="0"/>
              </a:ext>
            </a:extLst>
          </a:blip>
          <a:srcRect r="66828"/>
          <a:stretch>
            <a:fillRect/>
          </a:stretch>
        </p:blipFill>
        <p:spPr>
          <a:xfrm>
            <a:off x="0" y="0"/>
            <a:ext cx="4044287" cy="6858000"/>
          </a:xfrm>
          <a:prstGeom prst="rect">
            <a:avLst/>
          </a:prstGeom>
        </p:spPr>
      </p:pic>
      <p:pic>
        <p:nvPicPr>
          <p:cNvPr id="17" name="Billede 16">
            <a:extLst>
              <a:ext uri="{FF2B5EF4-FFF2-40B4-BE49-F238E27FC236}">
                <a16:creationId xmlns:a16="http://schemas.microsoft.com/office/drawing/2014/main" id="{6AECBEC0-62CC-D180-F1EA-056F9FF8B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20" name="Billede 19">
            <a:extLst>
              <a:ext uri="{FF2B5EF4-FFF2-40B4-BE49-F238E27FC236}">
                <a16:creationId xmlns:a16="http://schemas.microsoft.com/office/drawing/2014/main" id="{07E9E2C7-090D-8B1F-B958-03B91AD127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5" name="Billede 4">
            <a:extLst>
              <a:ext uri="{FF2B5EF4-FFF2-40B4-BE49-F238E27FC236}">
                <a16:creationId xmlns:a16="http://schemas.microsoft.com/office/drawing/2014/main" id="{EF9551C5-5CE5-A7AA-C989-F5BA1CD69FD0}"/>
              </a:ext>
            </a:extLst>
          </p:cNvPr>
          <p:cNvPicPr>
            <a:picLocks noChangeAspect="1"/>
          </p:cNvPicPr>
          <p:nvPr/>
        </p:nvPicPr>
        <p:blipFill>
          <a:blip r:embed="rId6"/>
          <a:stretch>
            <a:fillRect/>
          </a:stretch>
        </p:blipFill>
        <p:spPr>
          <a:xfrm>
            <a:off x="4662985" y="2223179"/>
            <a:ext cx="3166872" cy="4466609"/>
          </a:xfrm>
          <a:prstGeom prst="rect">
            <a:avLst/>
          </a:prstGeom>
        </p:spPr>
      </p:pic>
    </p:spTree>
    <p:extLst>
      <p:ext uri="{BB962C8B-B14F-4D97-AF65-F5344CB8AC3E}">
        <p14:creationId xmlns:p14="http://schemas.microsoft.com/office/powerpoint/2010/main" val="735778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9F7F1-7D25-9FEF-D300-0C5902123D95}"/>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02017DEA-011F-1CF8-6170-75777CDD235C}"/>
              </a:ext>
            </a:extLst>
          </p:cNvPr>
          <p:cNvPicPr>
            <a:picLocks noChangeAspect="1"/>
          </p:cNvPicPr>
          <p:nvPr/>
        </p:nvPicPr>
        <p:blipFill>
          <a:blip r:embed="rId2">
            <a:extLst>
              <a:ext uri="{28A0092B-C50C-407E-A947-70E740481C1C}">
                <a14:useLocalDpi xmlns:a14="http://schemas.microsoft.com/office/drawing/2010/main" val="0"/>
              </a:ext>
            </a:extLst>
          </a:blip>
          <a:srcRect b="81807"/>
          <a:stretch>
            <a:fillRect/>
          </a:stretch>
        </p:blipFill>
        <p:spPr>
          <a:xfrm>
            <a:off x="0" y="0"/>
            <a:ext cx="12192000" cy="1247686"/>
          </a:xfrm>
          <a:prstGeom prst="rect">
            <a:avLst/>
          </a:prstGeom>
        </p:spPr>
      </p:pic>
      <p:pic>
        <p:nvPicPr>
          <p:cNvPr id="15" name="Billede 14">
            <a:extLst>
              <a:ext uri="{FF2B5EF4-FFF2-40B4-BE49-F238E27FC236}">
                <a16:creationId xmlns:a16="http://schemas.microsoft.com/office/drawing/2014/main" id="{9ED6B12B-996D-4255-790A-C6A33F0F4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sp>
        <p:nvSpPr>
          <p:cNvPr id="10" name="Titel 1">
            <a:extLst>
              <a:ext uri="{FF2B5EF4-FFF2-40B4-BE49-F238E27FC236}">
                <a16:creationId xmlns:a16="http://schemas.microsoft.com/office/drawing/2014/main" id="{AF4879F0-0A5F-BA31-C41A-23D3D7534250}"/>
              </a:ext>
            </a:extLst>
          </p:cNvPr>
          <p:cNvSpPr txBox="1">
            <a:spLocks/>
          </p:cNvSpPr>
          <p:nvPr/>
        </p:nvSpPr>
        <p:spPr>
          <a:xfrm>
            <a:off x="1710532" y="1459735"/>
            <a:ext cx="6933063" cy="973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da-DK" sz="3200" dirty="0">
              <a:latin typeface="Roboto" panose="02000000000000000000" pitchFamily="2" charset="0"/>
              <a:ea typeface="Roboto" panose="02000000000000000000" pitchFamily="2" charset="0"/>
            </a:endParaRPr>
          </a:p>
        </p:txBody>
      </p:sp>
      <p:sp>
        <p:nvSpPr>
          <p:cNvPr id="11" name="Pladsholder til tekst 3">
            <a:extLst>
              <a:ext uri="{FF2B5EF4-FFF2-40B4-BE49-F238E27FC236}">
                <a16:creationId xmlns:a16="http://schemas.microsoft.com/office/drawing/2014/main" id="{E423F1A9-D5B8-3A2C-A675-8C3E69AACFAE}"/>
              </a:ext>
            </a:extLst>
          </p:cNvPr>
          <p:cNvSpPr txBox="1">
            <a:spLocks/>
          </p:cNvSpPr>
          <p:nvPr/>
        </p:nvSpPr>
        <p:spPr>
          <a:xfrm>
            <a:off x="1772456" y="2764564"/>
            <a:ext cx="8647088" cy="354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dirty="0"/>
          </a:p>
        </p:txBody>
      </p:sp>
      <p:pic>
        <p:nvPicPr>
          <p:cNvPr id="12" name="Billede 11">
            <a:extLst>
              <a:ext uri="{FF2B5EF4-FFF2-40B4-BE49-F238E27FC236}">
                <a16:creationId xmlns:a16="http://schemas.microsoft.com/office/drawing/2014/main" id="{D1BB7495-B382-9154-5A5C-7AD61FD07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947" y="256008"/>
            <a:ext cx="3016540" cy="738152"/>
          </a:xfrm>
          <a:prstGeom prst="rect">
            <a:avLst/>
          </a:prstGeom>
        </p:spPr>
      </p:pic>
      <p:sp>
        <p:nvSpPr>
          <p:cNvPr id="2" name="Tekstfelt 1">
            <a:extLst>
              <a:ext uri="{FF2B5EF4-FFF2-40B4-BE49-F238E27FC236}">
                <a16:creationId xmlns:a16="http://schemas.microsoft.com/office/drawing/2014/main" id="{93D46A81-EBD8-56D1-AEC0-AE9DF1A0BAA2}"/>
              </a:ext>
            </a:extLst>
          </p:cNvPr>
          <p:cNvSpPr txBox="1"/>
          <p:nvPr/>
        </p:nvSpPr>
        <p:spPr>
          <a:xfrm>
            <a:off x="1327150" y="2350008"/>
            <a:ext cx="9537700" cy="707886"/>
          </a:xfrm>
          <a:prstGeom prst="rect">
            <a:avLst/>
          </a:prstGeom>
          <a:noFill/>
        </p:spPr>
        <p:txBody>
          <a:bodyPr wrap="square" rtlCol="0">
            <a:spAutoFit/>
          </a:bodyPr>
          <a:lstStyle/>
          <a:p>
            <a:pPr algn="ctr"/>
            <a:r>
              <a:rPr lang="da-DK" sz="4000" dirty="0">
                <a:latin typeface="+mj-lt"/>
              </a:rPr>
              <a:t>Tre bøger med spænding og fantasy </a:t>
            </a:r>
          </a:p>
        </p:txBody>
      </p:sp>
      <p:pic>
        <p:nvPicPr>
          <p:cNvPr id="3" name="Billede 2">
            <a:extLst>
              <a:ext uri="{FF2B5EF4-FFF2-40B4-BE49-F238E27FC236}">
                <a16:creationId xmlns:a16="http://schemas.microsoft.com/office/drawing/2014/main" id="{2C5FCCE8-34D5-22EE-47C6-935AD4BED81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689208">
            <a:off x="3779047" y="4230767"/>
            <a:ext cx="1393360" cy="2334993"/>
          </a:xfrm>
          <a:prstGeom prst="rect">
            <a:avLst/>
          </a:prstGeom>
        </p:spPr>
      </p:pic>
      <p:pic>
        <p:nvPicPr>
          <p:cNvPr id="4" name="Billede 3">
            <a:extLst>
              <a:ext uri="{FF2B5EF4-FFF2-40B4-BE49-F238E27FC236}">
                <a16:creationId xmlns:a16="http://schemas.microsoft.com/office/drawing/2014/main" id="{F49A0781-DCAD-3DAA-3761-D7B2E3E33B9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47803" y="3950153"/>
            <a:ext cx="1544687" cy="2334993"/>
          </a:xfrm>
          <a:prstGeom prst="rect">
            <a:avLst/>
          </a:prstGeom>
        </p:spPr>
      </p:pic>
      <p:pic>
        <p:nvPicPr>
          <p:cNvPr id="5" name="Billede 4">
            <a:extLst>
              <a:ext uri="{FF2B5EF4-FFF2-40B4-BE49-F238E27FC236}">
                <a16:creationId xmlns:a16="http://schemas.microsoft.com/office/drawing/2014/main" id="{7F80A39B-640E-6890-33F3-4C6593E7FF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62798">
            <a:off x="6788833" y="4242194"/>
            <a:ext cx="1522968" cy="2334993"/>
          </a:xfrm>
          <a:prstGeom prst="rect">
            <a:avLst/>
          </a:prstGeom>
        </p:spPr>
      </p:pic>
    </p:spTree>
    <p:extLst>
      <p:ext uri="{BB962C8B-B14F-4D97-AF65-F5344CB8AC3E}">
        <p14:creationId xmlns:p14="http://schemas.microsoft.com/office/powerpoint/2010/main" val="17834130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39968-57C2-17BC-EB6A-9F495044C4D1}"/>
            </a:ext>
          </a:extLst>
        </p:cNvPr>
        <p:cNvGrpSpPr/>
        <p:nvPr/>
      </p:nvGrpSpPr>
      <p:grpSpPr>
        <a:xfrm>
          <a:off x="0" y="0"/>
          <a:ext cx="0" cy="0"/>
          <a:chOff x="0" y="0"/>
          <a:chExt cx="0" cy="0"/>
        </a:xfrm>
      </p:grpSpPr>
      <p:pic>
        <p:nvPicPr>
          <p:cNvPr id="20" name="Billede 19">
            <a:extLst>
              <a:ext uri="{FF2B5EF4-FFF2-40B4-BE49-F238E27FC236}">
                <a16:creationId xmlns:a16="http://schemas.microsoft.com/office/drawing/2014/main" id="{D8AACA5D-DADF-5FC4-2896-7986D9B3FD38}"/>
              </a:ext>
            </a:extLst>
          </p:cNvPr>
          <p:cNvPicPr>
            <a:picLocks noChangeAspect="1"/>
          </p:cNvPicPr>
          <p:nvPr/>
        </p:nvPicPr>
        <p:blipFill>
          <a:blip r:embed="rId3">
            <a:extLst>
              <a:ext uri="{28A0092B-C50C-407E-A947-70E740481C1C}">
                <a14:useLocalDpi xmlns:a14="http://schemas.microsoft.com/office/drawing/2010/main" val="0"/>
              </a:ext>
            </a:extLst>
          </a:blip>
          <a:srcRect l="25406" r="50514" b="13879"/>
          <a:stretch>
            <a:fillRect/>
          </a:stretch>
        </p:blipFill>
        <p:spPr>
          <a:xfrm>
            <a:off x="0" y="111095"/>
            <a:ext cx="3931065" cy="7420787"/>
          </a:xfrm>
          <a:prstGeom prst="rect">
            <a:avLst/>
          </a:prstGeom>
        </p:spPr>
      </p:pic>
      <p:sp>
        <p:nvSpPr>
          <p:cNvPr id="5" name="Titel 1">
            <a:extLst>
              <a:ext uri="{FF2B5EF4-FFF2-40B4-BE49-F238E27FC236}">
                <a16:creationId xmlns:a16="http://schemas.microsoft.com/office/drawing/2014/main" id="{D2BACD24-17A1-10F7-2DCF-E9803B4195D8}"/>
              </a:ext>
            </a:extLst>
          </p:cNvPr>
          <p:cNvSpPr>
            <a:spLocks noGrp="1"/>
          </p:cNvSpPr>
          <p:nvPr>
            <p:ph type="title"/>
          </p:nvPr>
        </p:nvSpPr>
        <p:spPr>
          <a:xfrm>
            <a:off x="3931064" y="568658"/>
            <a:ext cx="6933063" cy="973540"/>
          </a:xfrm>
        </p:spPr>
        <p:txBody>
          <a:bodyPr/>
          <a:lstStyle/>
          <a:p>
            <a:r>
              <a:rPr lang="da-DK" dirty="0"/>
              <a:t>Guldstenen – </a:t>
            </a:r>
            <a:r>
              <a:rPr lang="da-DK" dirty="0" err="1"/>
              <a:t>Layna</a:t>
            </a:r>
            <a:r>
              <a:rPr lang="da-DK" dirty="0"/>
              <a:t> 1</a:t>
            </a:r>
            <a:endParaRPr lang="da-DK" dirty="0">
              <a:latin typeface="Roboto" panose="02000000000000000000" pitchFamily="2" charset="0"/>
              <a:ea typeface="Roboto" panose="02000000000000000000" pitchFamily="2" charset="0"/>
            </a:endParaRPr>
          </a:p>
        </p:txBody>
      </p:sp>
      <p:sp>
        <p:nvSpPr>
          <p:cNvPr id="6" name="Pladsholder til tekst 3">
            <a:extLst>
              <a:ext uri="{FF2B5EF4-FFF2-40B4-BE49-F238E27FC236}">
                <a16:creationId xmlns:a16="http://schemas.microsoft.com/office/drawing/2014/main" id="{A6BC9AC3-4F7C-42FB-A24C-CAF0C4D8386C}"/>
              </a:ext>
            </a:extLst>
          </p:cNvPr>
          <p:cNvSpPr>
            <a:spLocks noGrp="1"/>
          </p:cNvSpPr>
          <p:nvPr>
            <p:ph type="body" sz="half" idx="2"/>
          </p:nvPr>
        </p:nvSpPr>
        <p:spPr>
          <a:xfrm>
            <a:off x="3931065" y="1813117"/>
            <a:ext cx="6933063" cy="4476225"/>
          </a:xfrm>
        </p:spPr>
        <p:txBody>
          <a:bodyPr>
            <a:normAutofit/>
          </a:bodyPr>
          <a:lstStyle/>
          <a:p>
            <a:r>
              <a:rPr lang="da-DK" sz="1800" dirty="0"/>
              <a:t>Af Anne Mette Asp</a:t>
            </a:r>
            <a:endParaRPr lang="da-DK" sz="1800" dirty="0">
              <a:latin typeface="Roboto" panose="02000000000000000000" pitchFamily="2" charset="0"/>
              <a:ea typeface="Roboto" panose="02000000000000000000" pitchFamily="2" charset="0"/>
            </a:endParaRPr>
          </a:p>
        </p:txBody>
      </p:sp>
      <p:pic>
        <p:nvPicPr>
          <p:cNvPr id="10" name="Billede 9">
            <a:extLst>
              <a:ext uri="{FF2B5EF4-FFF2-40B4-BE49-F238E27FC236}">
                <a16:creationId xmlns:a16="http://schemas.microsoft.com/office/drawing/2014/main" id="{11B7570E-4D56-86C7-E0ED-ED7252BE8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21" name="Billede 20">
            <a:extLst>
              <a:ext uri="{FF2B5EF4-FFF2-40B4-BE49-F238E27FC236}">
                <a16:creationId xmlns:a16="http://schemas.microsoft.com/office/drawing/2014/main" id="{A0B0CF8F-1ACE-3E5B-AE7A-AB117C068A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3" name="Billede 2">
            <a:extLst>
              <a:ext uri="{FF2B5EF4-FFF2-40B4-BE49-F238E27FC236}">
                <a16:creationId xmlns:a16="http://schemas.microsoft.com/office/drawing/2014/main" id="{0895BC69-1E83-EE5E-13C7-B764B1BA3637}"/>
              </a:ext>
            </a:extLst>
          </p:cNvPr>
          <p:cNvPicPr>
            <a:picLocks noChangeAspect="1"/>
          </p:cNvPicPr>
          <p:nvPr/>
        </p:nvPicPr>
        <p:blipFill>
          <a:blip r:embed="rId6"/>
          <a:stretch>
            <a:fillRect/>
          </a:stretch>
        </p:blipFill>
        <p:spPr>
          <a:xfrm>
            <a:off x="3931064" y="2236088"/>
            <a:ext cx="2775557" cy="4475607"/>
          </a:xfrm>
          <a:prstGeom prst="rect">
            <a:avLst/>
          </a:prstGeom>
        </p:spPr>
      </p:pic>
      <p:pic>
        <p:nvPicPr>
          <p:cNvPr id="4" name="Billede 3">
            <a:extLst>
              <a:ext uri="{FF2B5EF4-FFF2-40B4-BE49-F238E27FC236}">
                <a16:creationId xmlns:a16="http://schemas.microsoft.com/office/drawing/2014/main" id="{FF450142-F4B6-848C-CF5D-3A2C06DFC0BA}"/>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487999" y="5560062"/>
            <a:ext cx="897721" cy="897721"/>
          </a:xfrm>
          <a:prstGeom prst="rect">
            <a:avLst/>
          </a:prstGeom>
        </p:spPr>
      </p:pic>
      <p:pic>
        <p:nvPicPr>
          <p:cNvPr id="7" name="Billede 6">
            <a:extLst>
              <a:ext uri="{FF2B5EF4-FFF2-40B4-BE49-F238E27FC236}">
                <a16:creationId xmlns:a16="http://schemas.microsoft.com/office/drawing/2014/main" id="{F279A2FB-95BF-839D-F403-96FC88AFE0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3036" y="5845203"/>
            <a:ext cx="1033413" cy="1033413"/>
          </a:xfrm>
          <a:prstGeom prst="rect">
            <a:avLst/>
          </a:prstGeom>
        </p:spPr>
      </p:pic>
      <p:pic>
        <p:nvPicPr>
          <p:cNvPr id="5122" name="Picture 2">
            <a:extLst>
              <a:ext uri="{FF2B5EF4-FFF2-40B4-BE49-F238E27FC236}">
                <a16:creationId xmlns:a16="http://schemas.microsoft.com/office/drawing/2014/main" id="{81BBB6E3-4920-1251-8595-83C4D7D167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77682" y="2236088"/>
            <a:ext cx="1586942" cy="2184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494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C50E0-3C66-0630-A47D-E1B4CEA61E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54E7E44-518C-156E-06F6-40A31419A99C}"/>
              </a:ext>
            </a:extLst>
          </p:cNvPr>
          <p:cNvSpPr>
            <a:spLocks noGrp="1"/>
          </p:cNvSpPr>
          <p:nvPr>
            <p:ph type="title"/>
          </p:nvPr>
        </p:nvSpPr>
        <p:spPr>
          <a:xfrm>
            <a:off x="4662985" y="568658"/>
            <a:ext cx="6933063" cy="973540"/>
          </a:xfrm>
        </p:spPr>
        <p:txBody>
          <a:bodyPr/>
          <a:lstStyle/>
          <a:p>
            <a:r>
              <a:rPr lang="da-DK" dirty="0"/>
              <a:t>Lukas </a:t>
            </a:r>
            <a:r>
              <a:rPr lang="da-DK" dirty="0" err="1"/>
              <a:t>O’kult</a:t>
            </a:r>
            <a:r>
              <a:rPr lang="da-DK" dirty="0"/>
              <a:t> VS postmord - Bind 3</a:t>
            </a:r>
            <a:endParaRPr lang="da-DK" dirty="0">
              <a:latin typeface="Roboto" panose="02000000000000000000" pitchFamily="2" charset="0"/>
              <a:ea typeface="Roboto" panose="02000000000000000000" pitchFamily="2" charset="0"/>
            </a:endParaRPr>
          </a:p>
        </p:txBody>
      </p:sp>
      <p:sp>
        <p:nvSpPr>
          <p:cNvPr id="4" name="Pladsholder til tekst 3">
            <a:extLst>
              <a:ext uri="{FF2B5EF4-FFF2-40B4-BE49-F238E27FC236}">
                <a16:creationId xmlns:a16="http://schemas.microsoft.com/office/drawing/2014/main" id="{35EB26DA-A1A6-F955-2A7F-A3673CC2E291}"/>
              </a:ext>
            </a:extLst>
          </p:cNvPr>
          <p:cNvSpPr>
            <a:spLocks noGrp="1"/>
          </p:cNvSpPr>
          <p:nvPr>
            <p:ph type="body" sz="half" idx="2"/>
          </p:nvPr>
        </p:nvSpPr>
        <p:spPr>
          <a:xfrm>
            <a:off x="4662985" y="1819941"/>
            <a:ext cx="6933063" cy="4476225"/>
          </a:xfrm>
        </p:spPr>
        <p:txBody>
          <a:bodyPr>
            <a:normAutofit/>
          </a:bodyPr>
          <a:lstStyle/>
          <a:p>
            <a:r>
              <a:rPr lang="da-DK" sz="1800" dirty="0"/>
              <a:t>Af Kim Ace</a:t>
            </a:r>
          </a:p>
        </p:txBody>
      </p:sp>
      <p:pic>
        <p:nvPicPr>
          <p:cNvPr id="16" name="Billede 15">
            <a:extLst>
              <a:ext uri="{FF2B5EF4-FFF2-40B4-BE49-F238E27FC236}">
                <a16:creationId xmlns:a16="http://schemas.microsoft.com/office/drawing/2014/main" id="{C2A8F504-DA1E-C5EE-6D62-CD6EB7C28545}"/>
              </a:ext>
            </a:extLst>
          </p:cNvPr>
          <p:cNvPicPr>
            <a:picLocks noChangeAspect="1"/>
          </p:cNvPicPr>
          <p:nvPr/>
        </p:nvPicPr>
        <p:blipFill>
          <a:blip r:embed="rId3">
            <a:extLst>
              <a:ext uri="{28A0092B-C50C-407E-A947-70E740481C1C}">
                <a14:useLocalDpi xmlns:a14="http://schemas.microsoft.com/office/drawing/2010/main" val="0"/>
              </a:ext>
            </a:extLst>
          </a:blip>
          <a:srcRect r="66828"/>
          <a:stretch>
            <a:fillRect/>
          </a:stretch>
        </p:blipFill>
        <p:spPr>
          <a:xfrm>
            <a:off x="0" y="0"/>
            <a:ext cx="4044287" cy="6858000"/>
          </a:xfrm>
          <a:prstGeom prst="rect">
            <a:avLst/>
          </a:prstGeom>
        </p:spPr>
      </p:pic>
      <p:pic>
        <p:nvPicPr>
          <p:cNvPr id="17" name="Billede 16">
            <a:extLst>
              <a:ext uri="{FF2B5EF4-FFF2-40B4-BE49-F238E27FC236}">
                <a16:creationId xmlns:a16="http://schemas.microsoft.com/office/drawing/2014/main" id="{5B5065F9-257E-0BF0-9D0B-04C7DDD8D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20" name="Billede 19">
            <a:extLst>
              <a:ext uri="{FF2B5EF4-FFF2-40B4-BE49-F238E27FC236}">
                <a16:creationId xmlns:a16="http://schemas.microsoft.com/office/drawing/2014/main" id="{B782B024-C615-5E10-2F86-52E68622A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5" name="Billede 4">
            <a:extLst>
              <a:ext uri="{FF2B5EF4-FFF2-40B4-BE49-F238E27FC236}">
                <a16:creationId xmlns:a16="http://schemas.microsoft.com/office/drawing/2014/main" id="{E1A38612-885F-3C06-5FBA-D9D1391E6ECF}"/>
              </a:ext>
            </a:extLst>
          </p:cNvPr>
          <p:cNvPicPr>
            <a:picLocks noChangeAspect="1"/>
          </p:cNvPicPr>
          <p:nvPr/>
        </p:nvPicPr>
        <p:blipFill>
          <a:blip r:embed="rId6"/>
          <a:stretch>
            <a:fillRect/>
          </a:stretch>
        </p:blipFill>
        <p:spPr>
          <a:xfrm>
            <a:off x="4662985" y="2212221"/>
            <a:ext cx="2883761" cy="4361688"/>
          </a:xfrm>
          <a:prstGeom prst="rect">
            <a:avLst/>
          </a:prstGeom>
        </p:spPr>
      </p:pic>
      <p:pic>
        <p:nvPicPr>
          <p:cNvPr id="6" name="Billede 5">
            <a:extLst>
              <a:ext uri="{FF2B5EF4-FFF2-40B4-BE49-F238E27FC236}">
                <a16:creationId xmlns:a16="http://schemas.microsoft.com/office/drawing/2014/main" id="{6A7EFEBA-AEDC-7ACE-0C3A-746499820373}"/>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74967" y="5560062"/>
            <a:ext cx="897721" cy="897721"/>
          </a:xfrm>
          <a:prstGeom prst="rect">
            <a:avLst/>
          </a:prstGeom>
        </p:spPr>
      </p:pic>
      <p:pic>
        <p:nvPicPr>
          <p:cNvPr id="7" name="Billede 6">
            <a:extLst>
              <a:ext uri="{FF2B5EF4-FFF2-40B4-BE49-F238E27FC236}">
                <a16:creationId xmlns:a16="http://schemas.microsoft.com/office/drawing/2014/main" id="{F80C5191-9DF7-B09D-52FA-9101CB4E5D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40004" y="5845203"/>
            <a:ext cx="1033413" cy="1033413"/>
          </a:xfrm>
          <a:prstGeom prst="rect">
            <a:avLst/>
          </a:prstGeom>
        </p:spPr>
      </p:pic>
      <p:pic>
        <p:nvPicPr>
          <p:cNvPr id="6146" name="Picture 2">
            <a:extLst>
              <a:ext uri="{FF2B5EF4-FFF2-40B4-BE49-F238E27FC236}">
                <a16:creationId xmlns:a16="http://schemas.microsoft.com/office/drawing/2014/main" id="{3DFBA95B-3B3B-C9A8-172C-DB8B5D3AB5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23951" y="2212221"/>
            <a:ext cx="1283020" cy="18817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F83FA13-31F6-B036-7EB9-494B4E831C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12043" y="2206566"/>
            <a:ext cx="1283020" cy="189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302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4F135-8EC4-B238-25B0-1C247DA0E53D}"/>
            </a:ext>
          </a:extLst>
        </p:cNvPr>
        <p:cNvGrpSpPr/>
        <p:nvPr/>
      </p:nvGrpSpPr>
      <p:grpSpPr>
        <a:xfrm>
          <a:off x="0" y="0"/>
          <a:ext cx="0" cy="0"/>
          <a:chOff x="0" y="0"/>
          <a:chExt cx="0" cy="0"/>
        </a:xfrm>
      </p:grpSpPr>
      <p:pic>
        <p:nvPicPr>
          <p:cNvPr id="20" name="Billede 19">
            <a:extLst>
              <a:ext uri="{FF2B5EF4-FFF2-40B4-BE49-F238E27FC236}">
                <a16:creationId xmlns:a16="http://schemas.microsoft.com/office/drawing/2014/main" id="{F66260AB-C064-C898-7728-66D10FDDC95F}"/>
              </a:ext>
            </a:extLst>
          </p:cNvPr>
          <p:cNvPicPr>
            <a:picLocks noChangeAspect="1"/>
          </p:cNvPicPr>
          <p:nvPr/>
        </p:nvPicPr>
        <p:blipFill>
          <a:blip r:embed="rId3">
            <a:extLst>
              <a:ext uri="{28A0092B-C50C-407E-A947-70E740481C1C}">
                <a14:useLocalDpi xmlns:a14="http://schemas.microsoft.com/office/drawing/2010/main" val="0"/>
              </a:ext>
            </a:extLst>
          </a:blip>
          <a:srcRect l="25406" r="50514" b="13879"/>
          <a:stretch>
            <a:fillRect/>
          </a:stretch>
        </p:blipFill>
        <p:spPr>
          <a:xfrm>
            <a:off x="0" y="111095"/>
            <a:ext cx="3931065" cy="7420787"/>
          </a:xfrm>
          <a:prstGeom prst="rect">
            <a:avLst/>
          </a:prstGeom>
        </p:spPr>
      </p:pic>
      <p:sp>
        <p:nvSpPr>
          <p:cNvPr id="5" name="Titel 1">
            <a:extLst>
              <a:ext uri="{FF2B5EF4-FFF2-40B4-BE49-F238E27FC236}">
                <a16:creationId xmlns:a16="http://schemas.microsoft.com/office/drawing/2014/main" id="{A10E67B9-1234-C542-AEF4-8784E9ACFE18}"/>
              </a:ext>
            </a:extLst>
          </p:cNvPr>
          <p:cNvSpPr>
            <a:spLocks noGrp="1"/>
          </p:cNvSpPr>
          <p:nvPr>
            <p:ph type="title"/>
          </p:nvPr>
        </p:nvSpPr>
        <p:spPr>
          <a:xfrm>
            <a:off x="3931064" y="616113"/>
            <a:ext cx="6933063" cy="973540"/>
          </a:xfrm>
        </p:spPr>
        <p:txBody>
          <a:bodyPr/>
          <a:lstStyle/>
          <a:p>
            <a:r>
              <a:rPr lang="da-DK" dirty="0"/>
              <a:t>Skyggehøj 3 – Slangens ofre</a:t>
            </a:r>
          </a:p>
        </p:txBody>
      </p:sp>
      <p:sp>
        <p:nvSpPr>
          <p:cNvPr id="6" name="Pladsholder til tekst 3">
            <a:extLst>
              <a:ext uri="{FF2B5EF4-FFF2-40B4-BE49-F238E27FC236}">
                <a16:creationId xmlns:a16="http://schemas.microsoft.com/office/drawing/2014/main" id="{01C59E87-5B28-4415-B424-124AC29709B4}"/>
              </a:ext>
            </a:extLst>
          </p:cNvPr>
          <p:cNvSpPr>
            <a:spLocks noGrp="1"/>
          </p:cNvSpPr>
          <p:nvPr>
            <p:ph type="body" sz="half" idx="2"/>
          </p:nvPr>
        </p:nvSpPr>
        <p:spPr>
          <a:xfrm>
            <a:off x="3931065" y="1813117"/>
            <a:ext cx="6933063" cy="4476225"/>
          </a:xfrm>
        </p:spPr>
        <p:txBody>
          <a:bodyPr>
            <a:normAutofit/>
          </a:bodyPr>
          <a:lstStyle/>
          <a:p>
            <a:r>
              <a:rPr lang="da-DK" sz="1800" dirty="0"/>
              <a:t>Af Nicole Boyle Rødtnes</a:t>
            </a:r>
            <a:endParaRPr lang="da-DK" sz="1800" dirty="0">
              <a:latin typeface="Roboto" panose="02000000000000000000" pitchFamily="2" charset="0"/>
              <a:ea typeface="Roboto" panose="02000000000000000000" pitchFamily="2" charset="0"/>
            </a:endParaRPr>
          </a:p>
        </p:txBody>
      </p:sp>
      <p:pic>
        <p:nvPicPr>
          <p:cNvPr id="10" name="Billede 9">
            <a:extLst>
              <a:ext uri="{FF2B5EF4-FFF2-40B4-BE49-F238E27FC236}">
                <a16:creationId xmlns:a16="http://schemas.microsoft.com/office/drawing/2014/main" id="{DCD48C74-9B57-D16F-3754-5D2406D04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21" name="Billede 20">
            <a:extLst>
              <a:ext uri="{FF2B5EF4-FFF2-40B4-BE49-F238E27FC236}">
                <a16:creationId xmlns:a16="http://schemas.microsoft.com/office/drawing/2014/main" id="{3751C228-852E-E769-D941-BB99F7278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3" name="Billede 2">
            <a:extLst>
              <a:ext uri="{FF2B5EF4-FFF2-40B4-BE49-F238E27FC236}">
                <a16:creationId xmlns:a16="http://schemas.microsoft.com/office/drawing/2014/main" id="{7D30432C-736D-3B20-9919-595F91EED591}"/>
              </a:ext>
            </a:extLst>
          </p:cNvPr>
          <p:cNvPicPr>
            <a:picLocks noChangeAspect="1"/>
          </p:cNvPicPr>
          <p:nvPr/>
        </p:nvPicPr>
        <p:blipFill>
          <a:blip r:embed="rId6"/>
          <a:stretch>
            <a:fillRect/>
          </a:stretch>
        </p:blipFill>
        <p:spPr>
          <a:xfrm>
            <a:off x="3934005" y="2288278"/>
            <a:ext cx="2751389" cy="4224528"/>
          </a:xfrm>
          <a:prstGeom prst="rect">
            <a:avLst/>
          </a:prstGeom>
        </p:spPr>
      </p:pic>
      <p:pic>
        <p:nvPicPr>
          <p:cNvPr id="7170" name="Picture 2">
            <a:extLst>
              <a:ext uri="{FF2B5EF4-FFF2-40B4-BE49-F238E27FC236}">
                <a16:creationId xmlns:a16="http://schemas.microsoft.com/office/drawing/2014/main" id="{28606AA0-1694-324C-D945-CC61A1576C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1478" y="2288278"/>
            <a:ext cx="1355536" cy="20841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7816B25-AAF9-BD8A-F52B-EA0844046A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34380" y="2288278"/>
            <a:ext cx="1355536" cy="208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006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474CB-EB45-2068-9273-E7F418FBCD6D}"/>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4A1A32DC-7253-A7D6-143D-D86E8A90AD5E}"/>
              </a:ext>
            </a:extLst>
          </p:cNvPr>
          <p:cNvPicPr>
            <a:picLocks noChangeAspect="1"/>
          </p:cNvPicPr>
          <p:nvPr/>
        </p:nvPicPr>
        <p:blipFill>
          <a:blip r:embed="rId2">
            <a:extLst>
              <a:ext uri="{28A0092B-C50C-407E-A947-70E740481C1C}">
                <a14:useLocalDpi xmlns:a14="http://schemas.microsoft.com/office/drawing/2010/main" val="0"/>
              </a:ext>
            </a:extLst>
          </a:blip>
          <a:srcRect b="81807"/>
          <a:stretch>
            <a:fillRect/>
          </a:stretch>
        </p:blipFill>
        <p:spPr>
          <a:xfrm>
            <a:off x="0" y="0"/>
            <a:ext cx="12192000" cy="1247686"/>
          </a:xfrm>
          <a:prstGeom prst="rect">
            <a:avLst/>
          </a:prstGeom>
        </p:spPr>
      </p:pic>
      <p:pic>
        <p:nvPicPr>
          <p:cNvPr id="15" name="Billede 14">
            <a:extLst>
              <a:ext uri="{FF2B5EF4-FFF2-40B4-BE49-F238E27FC236}">
                <a16:creationId xmlns:a16="http://schemas.microsoft.com/office/drawing/2014/main" id="{D8A74DC7-5220-28F7-01D0-D622CD106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sp>
        <p:nvSpPr>
          <p:cNvPr id="10" name="Titel 1">
            <a:extLst>
              <a:ext uri="{FF2B5EF4-FFF2-40B4-BE49-F238E27FC236}">
                <a16:creationId xmlns:a16="http://schemas.microsoft.com/office/drawing/2014/main" id="{C452630B-8E5F-6ADD-B937-464FA95F9633}"/>
              </a:ext>
            </a:extLst>
          </p:cNvPr>
          <p:cNvSpPr txBox="1">
            <a:spLocks/>
          </p:cNvSpPr>
          <p:nvPr/>
        </p:nvSpPr>
        <p:spPr>
          <a:xfrm>
            <a:off x="1710532" y="1459735"/>
            <a:ext cx="6933063" cy="973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da-DK" sz="3200" dirty="0">
              <a:latin typeface="Roboto" panose="02000000000000000000" pitchFamily="2" charset="0"/>
              <a:ea typeface="Roboto" panose="02000000000000000000" pitchFamily="2" charset="0"/>
            </a:endParaRPr>
          </a:p>
        </p:txBody>
      </p:sp>
      <p:sp>
        <p:nvSpPr>
          <p:cNvPr id="11" name="Pladsholder til tekst 3">
            <a:extLst>
              <a:ext uri="{FF2B5EF4-FFF2-40B4-BE49-F238E27FC236}">
                <a16:creationId xmlns:a16="http://schemas.microsoft.com/office/drawing/2014/main" id="{890E2DCD-E715-7A0C-9B89-E1C948468BA2}"/>
              </a:ext>
            </a:extLst>
          </p:cNvPr>
          <p:cNvSpPr txBox="1">
            <a:spLocks/>
          </p:cNvSpPr>
          <p:nvPr/>
        </p:nvSpPr>
        <p:spPr>
          <a:xfrm>
            <a:off x="1772456" y="2764564"/>
            <a:ext cx="8647088" cy="354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dirty="0"/>
          </a:p>
        </p:txBody>
      </p:sp>
      <p:pic>
        <p:nvPicPr>
          <p:cNvPr id="12" name="Billede 11">
            <a:extLst>
              <a:ext uri="{FF2B5EF4-FFF2-40B4-BE49-F238E27FC236}">
                <a16:creationId xmlns:a16="http://schemas.microsoft.com/office/drawing/2014/main" id="{F344F4FE-037D-EE5D-F783-9EBC8D9A2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947" y="256008"/>
            <a:ext cx="3016540" cy="738152"/>
          </a:xfrm>
          <a:prstGeom prst="rect">
            <a:avLst/>
          </a:prstGeom>
        </p:spPr>
      </p:pic>
      <p:sp>
        <p:nvSpPr>
          <p:cNvPr id="2" name="Tekstfelt 1">
            <a:extLst>
              <a:ext uri="{FF2B5EF4-FFF2-40B4-BE49-F238E27FC236}">
                <a16:creationId xmlns:a16="http://schemas.microsoft.com/office/drawing/2014/main" id="{7023B21D-8F48-CDD3-F6C4-81CB20FE36A3}"/>
              </a:ext>
            </a:extLst>
          </p:cNvPr>
          <p:cNvSpPr txBox="1"/>
          <p:nvPr/>
        </p:nvSpPr>
        <p:spPr>
          <a:xfrm>
            <a:off x="1327150" y="2578608"/>
            <a:ext cx="9537700" cy="707886"/>
          </a:xfrm>
          <a:prstGeom prst="rect">
            <a:avLst/>
          </a:prstGeom>
          <a:noFill/>
        </p:spPr>
        <p:txBody>
          <a:bodyPr wrap="square" rtlCol="0">
            <a:spAutoFit/>
          </a:bodyPr>
          <a:lstStyle/>
          <a:p>
            <a:pPr algn="ctr"/>
            <a:r>
              <a:rPr lang="da-DK" sz="4000" dirty="0">
                <a:latin typeface="+mj-lt"/>
              </a:rPr>
              <a:t>Tre bøger om venner og verden</a:t>
            </a:r>
          </a:p>
        </p:txBody>
      </p:sp>
      <p:pic>
        <p:nvPicPr>
          <p:cNvPr id="3" name="Billede 2">
            <a:extLst>
              <a:ext uri="{FF2B5EF4-FFF2-40B4-BE49-F238E27FC236}">
                <a16:creationId xmlns:a16="http://schemas.microsoft.com/office/drawing/2014/main" id="{BD0ACF7B-AFD4-A8CF-BD9A-E58BE58E4CE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689208">
            <a:off x="3674187" y="4251615"/>
            <a:ext cx="1603081" cy="2293296"/>
          </a:xfrm>
          <a:prstGeom prst="rect">
            <a:avLst/>
          </a:prstGeom>
        </p:spPr>
      </p:pic>
      <p:pic>
        <p:nvPicPr>
          <p:cNvPr id="4" name="Billede 3">
            <a:extLst>
              <a:ext uri="{FF2B5EF4-FFF2-40B4-BE49-F238E27FC236}">
                <a16:creationId xmlns:a16="http://schemas.microsoft.com/office/drawing/2014/main" id="{272C7530-B91C-7012-E2C7-F2B9FBA783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55600" y="4060562"/>
            <a:ext cx="1617119" cy="2252739"/>
          </a:xfrm>
          <a:prstGeom prst="rect">
            <a:avLst/>
          </a:prstGeom>
        </p:spPr>
      </p:pic>
      <p:pic>
        <p:nvPicPr>
          <p:cNvPr id="5" name="Billede 4">
            <a:extLst>
              <a:ext uri="{FF2B5EF4-FFF2-40B4-BE49-F238E27FC236}">
                <a16:creationId xmlns:a16="http://schemas.microsoft.com/office/drawing/2014/main" id="{5DCA9A06-EB2B-1D2C-2675-1FB41E07FB3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62798">
            <a:off x="6771428" y="4242194"/>
            <a:ext cx="1557778" cy="2334993"/>
          </a:xfrm>
          <a:prstGeom prst="rect">
            <a:avLst/>
          </a:prstGeom>
        </p:spPr>
      </p:pic>
    </p:spTree>
    <p:extLst>
      <p:ext uri="{BB962C8B-B14F-4D97-AF65-F5344CB8AC3E}">
        <p14:creationId xmlns:p14="http://schemas.microsoft.com/office/powerpoint/2010/main" val="3755218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5C55C-8750-6A9A-C0CE-DB0722CD90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2DAB71-78BF-952A-F1BA-5D00149CF6BE}"/>
              </a:ext>
            </a:extLst>
          </p:cNvPr>
          <p:cNvSpPr>
            <a:spLocks noGrp="1"/>
          </p:cNvSpPr>
          <p:nvPr>
            <p:ph type="title"/>
          </p:nvPr>
        </p:nvSpPr>
        <p:spPr>
          <a:xfrm>
            <a:off x="4662985" y="568658"/>
            <a:ext cx="6933063" cy="973540"/>
          </a:xfrm>
        </p:spPr>
        <p:txBody>
          <a:bodyPr/>
          <a:lstStyle/>
          <a:p>
            <a:r>
              <a:rPr lang="da-DK" dirty="0"/>
              <a:t>Bjergfolkets hemmelighed</a:t>
            </a:r>
            <a:endParaRPr lang="da-DK" dirty="0">
              <a:latin typeface="Roboto" panose="02000000000000000000" pitchFamily="2" charset="0"/>
              <a:ea typeface="Roboto" panose="02000000000000000000" pitchFamily="2" charset="0"/>
            </a:endParaRPr>
          </a:p>
        </p:txBody>
      </p:sp>
      <p:sp>
        <p:nvSpPr>
          <p:cNvPr id="4" name="Pladsholder til tekst 3">
            <a:extLst>
              <a:ext uri="{FF2B5EF4-FFF2-40B4-BE49-F238E27FC236}">
                <a16:creationId xmlns:a16="http://schemas.microsoft.com/office/drawing/2014/main" id="{C6D9FB8B-CC7E-874A-4B89-4159CE25CBAB}"/>
              </a:ext>
            </a:extLst>
          </p:cNvPr>
          <p:cNvSpPr>
            <a:spLocks noGrp="1"/>
          </p:cNvSpPr>
          <p:nvPr>
            <p:ph type="body" sz="half" idx="2"/>
          </p:nvPr>
        </p:nvSpPr>
        <p:spPr>
          <a:xfrm>
            <a:off x="4662985" y="1819941"/>
            <a:ext cx="6933063" cy="4476225"/>
          </a:xfrm>
        </p:spPr>
        <p:txBody>
          <a:bodyPr>
            <a:normAutofit/>
          </a:bodyPr>
          <a:lstStyle/>
          <a:p>
            <a:r>
              <a:rPr lang="da-DK" sz="1800" dirty="0"/>
              <a:t>Af Pernille Thorenfeldt</a:t>
            </a:r>
          </a:p>
        </p:txBody>
      </p:sp>
      <p:pic>
        <p:nvPicPr>
          <p:cNvPr id="16" name="Billede 15">
            <a:extLst>
              <a:ext uri="{FF2B5EF4-FFF2-40B4-BE49-F238E27FC236}">
                <a16:creationId xmlns:a16="http://schemas.microsoft.com/office/drawing/2014/main" id="{5849ED32-E053-B76C-49DD-C94E9881F540}"/>
              </a:ext>
            </a:extLst>
          </p:cNvPr>
          <p:cNvPicPr>
            <a:picLocks noChangeAspect="1"/>
          </p:cNvPicPr>
          <p:nvPr/>
        </p:nvPicPr>
        <p:blipFill>
          <a:blip r:embed="rId3">
            <a:extLst>
              <a:ext uri="{28A0092B-C50C-407E-A947-70E740481C1C}">
                <a14:useLocalDpi xmlns:a14="http://schemas.microsoft.com/office/drawing/2010/main" val="0"/>
              </a:ext>
            </a:extLst>
          </a:blip>
          <a:srcRect r="66828"/>
          <a:stretch>
            <a:fillRect/>
          </a:stretch>
        </p:blipFill>
        <p:spPr>
          <a:xfrm>
            <a:off x="0" y="0"/>
            <a:ext cx="4044287" cy="6858000"/>
          </a:xfrm>
          <a:prstGeom prst="rect">
            <a:avLst/>
          </a:prstGeom>
        </p:spPr>
      </p:pic>
      <p:pic>
        <p:nvPicPr>
          <p:cNvPr id="17" name="Billede 16">
            <a:extLst>
              <a:ext uri="{FF2B5EF4-FFF2-40B4-BE49-F238E27FC236}">
                <a16:creationId xmlns:a16="http://schemas.microsoft.com/office/drawing/2014/main" id="{95A88EE5-5D5C-B41E-AAB6-C17772648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20" name="Billede 19">
            <a:extLst>
              <a:ext uri="{FF2B5EF4-FFF2-40B4-BE49-F238E27FC236}">
                <a16:creationId xmlns:a16="http://schemas.microsoft.com/office/drawing/2014/main" id="{1D1A26C5-DFCE-B8AA-F5B0-17732CEA2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5" name="Billede 4">
            <a:extLst>
              <a:ext uri="{FF2B5EF4-FFF2-40B4-BE49-F238E27FC236}">
                <a16:creationId xmlns:a16="http://schemas.microsoft.com/office/drawing/2014/main" id="{9A252172-4C85-B5F5-A499-C1A4FEC831C4}"/>
              </a:ext>
            </a:extLst>
          </p:cNvPr>
          <p:cNvPicPr>
            <a:picLocks noChangeAspect="1"/>
          </p:cNvPicPr>
          <p:nvPr/>
        </p:nvPicPr>
        <p:blipFill>
          <a:blip r:embed="rId6"/>
          <a:stretch>
            <a:fillRect/>
          </a:stretch>
        </p:blipFill>
        <p:spPr>
          <a:xfrm>
            <a:off x="4727448" y="2178761"/>
            <a:ext cx="3075322" cy="4395148"/>
          </a:xfrm>
          <a:prstGeom prst="rect">
            <a:avLst/>
          </a:prstGeom>
        </p:spPr>
      </p:pic>
      <p:pic>
        <p:nvPicPr>
          <p:cNvPr id="6" name="Billede 5">
            <a:extLst>
              <a:ext uri="{FF2B5EF4-FFF2-40B4-BE49-F238E27FC236}">
                <a16:creationId xmlns:a16="http://schemas.microsoft.com/office/drawing/2014/main" id="{1B151EDD-2CF0-52D2-A965-A50D38695BF2}"/>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795591" y="5560062"/>
            <a:ext cx="897721" cy="897721"/>
          </a:xfrm>
          <a:prstGeom prst="rect">
            <a:avLst/>
          </a:prstGeom>
        </p:spPr>
      </p:pic>
      <p:pic>
        <p:nvPicPr>
          <p:cNvPr id="7" name="Billede 6">
            <a:extLst>
              <a:ext uri="{FF2B5EF4-FFF2-40B4-BE49-F238E27FC236}">
                <a16:creationId xmlns:a16="http://schemas.microsoft.com/office/drawing/2014/main" id="{43DBF122-A5FD-6155-436B-EAB44FD5AD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60628" y="5845203"/>
            <a:ext cx="1033413" cy="1033413"/>
          </a:xfrm>
          <a:prstGeom prst="rect">
            <a:avLst/>
          </a:prstGeom>
        </p:spPr>
      </p:pic>
    </p:spTree>
    <p:extLst>
      <p:ext uri="{BB962C8B-B14F-4D97-AF65-F5344CB8AC3E}">
        <p14:creationId xmlns:p14="http://schemas.microsoft.com/office/powerpoint/2010/main" val="3185306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1CEE2-CC2C-F513-856A-731ADB435236}"/>
            </a:ext>
          </a:extLst>
        </p:cNvPr>
        <p:cNvGrpSpPr/>
        <p:nvPr/>
      </p:nvGrpSpPr>
      <p:grpSpPr>
        <a:xfrm>
          <a:off x="0" y="0"/>
          <a:ext cx="0" cy="0"/>
          <a:chOff x="0" y="0"/>
          <a:chExt cx="0" cy="0"/>
        </a:xfrm>
      </p:grpSpPr>
      <p:pic>
        <p:nvPicPr>
          <p:cNvPr id="20" name="Billede 19">
            <a:extLst>
              <a:ext uri="{FF2B5EF4-FFF2-40B4-BE49-F238E27FC236}">
                <a16:creationId xmlns:a16="http://schemas.microsoft.com/office/drawing/2014/main" id="{2227DA9C-EA0C-3D87-C7CA-F8503FFE04B9}"/>
              </a:ext>
            </a:extLst>
          </p:cNvPr>
          <p:cNvPicPr>
            <a:picLocks noChangeAspect="1"/>
          </p:cNvPicPr>
          <p:nvPr/>
        </p:nvPicPr>
        <p:blipFill>
          <a:blip r:embed="rId3">
            <a:extLst>
              <a:ext uri="{28A0092B-C50C-407E-A947-70E740481C1C}">
                <a14:useLocalDpi xmlns:a14="http://schemas.microsoft.com/office/drawing/2010/main" val="0"/>
              </a:ext>
            </a:extLst>
          </a:blip>
          <a:srcRect l="25406" r="50514" b="13879"/>
          <a:stretch>
            <a:fillRect/>
          </a:stretch>
        </p:blipFill>
        <p:spPr>
          <a:xfrm>
            <a:off x="0" y="111095"/>
            <a:ext cx="3931065" cy="7420787"/>
          </a:xfrm>
          <a:prstGeom prst="rect">
            <a:avLst/>
          </a:prstGeom>
        </p:spPr>
      </p:pic>
      <p:sp>
        <p:nvSpPr>
          <p:cNvPr id="5" name="Titel 1">
            <a:extLst>
              <a:ext uri="{FF2B5EF4-FFF2-40B4-BE49-F238E27FC236}">
                <a16:creationId xmlns:a16="http://schemas.microsoft.com/office/drawing/2014/main" id="{95E966D3-A785-2298-7578-294556572DF8}"/>
              </a:ext>
            </a:extLst>
          </p:cNvPr>
          <p:cNvSpPr>
            <a:spLocks noGrp="1"/>
          </p:cNvSpPr>
          <p:nvPr>
            <p:ph type="title"/>
          </p:nvPr>
        </p:nvSpPr>
        <p:spPr>
          <a:xfrm>
            <a:off x="3931064" y="552117"/>
            <a:ext cx="6933063" cy="973540"/>
          </a:xfrm>
        </p:spPr>
        <p:txBody>
          <a:bodyPr/>
          <a:lstStyle/>
          <a:p>
            <a:r>
              <a:rPr lang="da-DK" dirty="0"/>
              <a:t>100 ting du ikke vidste om dyr</a:t>
            </a:r>
            <a:endParaRPr lang="da-DK" dirty="0">
              <a:latin typeface="Roboto" panose="02000000000000000000" pitchFamily="2" charset="0"/>
              <a:ea typeface="Roboto" panose="02000000000000000000" pitchFamily="2" charset="0"/>
            </a:endParaRPr>
          </a:p>
        </p:txBody>
      </p:sp>
      <p:sp>
        <p:nvSpPr>
          <p:cNvPr id="6" name="Pladsholder til tekst 3">
            <a:extLst>
              <a:ext uri="{FF2B5EF4-FFF2-40B4-BE49-F238E27FC236}">
                <a16:creationId xmlns:a16="http://schemas.microsoft.com/office/drawing/2014/main" id="{84D08223-1137-30A2-BA6C-3F3E542E1D95}"/>
              </a:ext>
            </a:extLst>
          </p:cNvPr>
          <p:cNvSpPr>
            <a:spLocks noGrp="1"/>
          </p:cNvSpPr>
          <p:nvPr>
            <p:ph type="body" sz="half" idx="2"/>
          </p:nvPr>
        </p:nvSpPr>
        <p:spPr>
          <a:xfrm>
            <a:off x="3931065" y="1813117"/>
            <a:ext cx="6933063" cy="4476225"/>
          </a:xfrm>
        </p:spPr>
        <p:txBody>
          <a:bodyPr>
            <a:normAutofit/>
          </a:bodyPr>
          <a:lstStyle/>
          <a:p>
            <a:r>
              <a:rPr lang="da-DK" sz="1800" dirty="0"/>
              <a:t>Af Jørgen Bjørn Hansen og Kristina Øland Iskov</a:t>
            </a:r>
            <a:endParaRPr lang="da-DK" sz="1800" dirty="0">
              <a:latin typeface="Roboto" panose="02000000000000000000" pitchFamily="2" charset="0"/>
              <a:ea typeface="Roboto" panose="02000000000000000000" pitchFamily="2" charset="0"/>
            </a:endParaRPr>
          </a:p>
        </p:txBody>
      </p:sp>
      <p:pic>
        <p:nvPicPr>
          <p:cNvPr id="10" name="Billede 9">
            <a:extLst>
              <a:ext uri="{FF2B5EF4-FFF2-40B4-BE49-F238E27FC236}">
                <a16:creationId xmlns:a16="http://schemas.microsoft.com/office/drawing/2014/main" id="{3F636CC6-0497-2B51-703D-D89AC4E4D4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21" name="Billede 20">
            <a:extLst>
              <a:ext uri="{FF2B5EF4-FFF2-40B4-BE49-F238E27FC236}">
                <a16:creationId xmlns:a16="http://schemas.microsoft.com/office/drawing/2014/main" id="{5F999D09-1A2C-F667-15F6-D5BF9B9A3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7" name="Billede 6">
            <a:extLst>
              <a:ext uri="{FF2B5EF4-FFF2-40B4-BE49-F238E27FC236}">
                <a16:creationId xmlns:a16="http://schemas.microsoft.com/office/drawing/2014/main" id="{22F626AC-9669-C5D0-9EBD-84F6172DF655}"/>
              </a:ext>
            </a:extLst>
          </p:cNvPr>
          <p:cNvPicPr>
            <a:picLocks noChangeAspect="1"/>
          </p:cNvPicPr>
          <p:nvPr/>
        </p:nvPicPr>
        <p:blipFill>
          <a:blip r:embed="rId6"/>
          <a:stretch>
            <a:fillRect/>
          </a:stretch>
        </p:blipFill>
        <p:spPr>
          <a:xfrm>
            <a:off x="3931065" y="2388037"/>
            <a:ext cx="3280464" cy="4185872"/>
          </a:xfrm>
          <a:prstGeom prst="rect">
            <a:avLst/>
          </a:prstGeom>
        </p:spPr>
      </p:pic>
      <p:pic>
        <p:nvPicPr>
          <p:cNvPr id="8" name="Billede 7">
            <a:extLst>
              <a:ext uri="{FF2B5EF4-FFF2-40B4-BE49-F238E27FC236}">
                <a16:creationId xmlns:a16="http://schemas.microsoft.com/office/drawing/2014/main" id="{5FA8630F-BF9A-BF12-E3A7-17B29AEB384F}"/>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265239" y="5560062"/>
            <a:ext cx="897721" cy="897721"/>
          </a:xfrm>
          <a:prstGeom prst="rect">
            <a:avLst/>
          </a:prstGeom>
        </p:spPr>
      </p:pic>
      <p:pic>
        <p:nvPicPr>
          <p:cNvPr id="9" name="Billede 8">
            <a:extLst>
              <a:ext uri="{FF2B5EF4-FFF2-40B4-BE49-F238E27FC236}">
                <a16:creationId xmlns:a16="http://schemas.microsoft.com/office/drawing/2014/main" id="{ED3E76C7-BD51-2457-770A-2E64AF851D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0276" y="5845203"/>
            <a:ext cx="1033413" cy="1033413"/>
          </a:xfrm>
          <a:prstGeom prst="rect">
            <a:avLst/>
          </a:prstGeom>
        </p:spPr>
      </p:pic>
      <p:pic>
        <p:nvPicPr>
          <p:cNvPr id="8194" name="Picture 2">
            <a:extLst>
              <a:ext uri="{FF2B5EF4-FFF2-40B4-BE49-F238E27FC236}">
                <a16:creationId xmlns:a16="http://schemas.microsoft.com/office/drawing/2014/main" id="{85196694-FC17-8C5C-10CA-9D02F30E08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9699" y="2408447"/>
            <a:ext cx="1696258" cy="212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892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F3BFF-1EED-7186-55C2-19F50BC4AF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96BABC2-9A53-2FD8-9FB2-979473670DEA}"/>
              </a:ext>
            </a:extLst>
          </p:cNvPr>
          <p:cNvSpPr>
            <a:spLocks noGrp="1"/>
          </p:cNvSpPr>
          <p:nvPr>
            <p:ph type="title"/>
          </p:nvPr>
        </p:nvSpPr>
        <p:spPr>
          <a:xfrm>
            <a:off x="4662985" y="568658"/>
            <a:ext cx="6933063" cy="973540"/>
          </a:xfrm>
        </p:spPr>
        <p:txBody>
          <a:bodyPr/>
          <a:lstStyle/>
          <a:p>
            <a:r>
              <a:rPr lang="da-DK" dirty="0"/>
              <a:t>Papirhjerter</a:t>
            </a:r>
            <a:endParaRPr lang="da-DK" dirty="0">
              <a:latin typeface="Roboto" panose="02000000000000000000" pitchFamily="2" charset="0"/>
              <a:ea typeface="Roboto" panose="02000000000000000000" pitchFamily="2" charset="0"/>
            </a:endParaRPr>
          </a:p>
        </p:txBody>
      </p:sp>
      <p:sp>
        <p:nvSpPr>
          <p:cNvPr id="4" name="Pladsholder til tekst 3">
            <a:extLst>
              <a:ext uri="{FF2B5EF4-FFF2-40B4-BE49-F238E27FC236}">
                <a16:creationId xmlns:a16="http://schemas.microsoft.com/office/drawing/2014/main" id="{66324834-7898-998B-0305-D425CB5BF794}"/>
              </a:ext>
            </a:extLst>
          </p:cNvPr>
          <p:cNvSpPr>
            <a:spLocks noGrp="1"/>
          </p:cNvSpPr>
          <p:nvPr>
            <p:ph type="body" sz="half" idx="2"/>
          </p:nvPr>
        </p:nvSpPr>
        <p:spPr>
          <a:xfrm>
            <a:off x="4662985" y="1819941"/>
            <a:ext cx="6933063" cy="4476225"/>
          </a:xfrm>
        </p:spPr>
        <p:txBody>
          <a:bodyPr>
            <a:normAutofit/>
          </a:bodyPr>
          <a:lstStyle/>
          <a:p>
            <a:r>
              <a:rPr lang="da-DK" sz="1800" dirty="0"/>
              <a:t>Af Hanne Dagmar Raaberg</a:t>
            </a:r>
          </a:p>
        </p:txBody>
      </p:sp>
      <p:pic>
        <p:nvPicPr>
          <p:cNvPr id="16" name="Billede 15">
            <a:extLst>
              <a:ext uri="{FF2B5EF4-FFF2-40B4-BE49-F238E27FC236}">
                <a16:creationId xmlns:a16="http://schemas.microsoft.com/office/drawing/2014/main" id="{8BB85D9A-DB9F-47D9-38FD-1919A30F62E5}"/>
              </a:ext>
            </a:extLst>
          </p:cNvPr>
          <p:cNvPicPr>
            <a:picLocks noChangeAspect="1"/>
          </p:cNvPicPr>
          <p:nvPr/>
        </p:nvPicPr>
        <p:blipFill>
          <a:blip r:embed="rId3">
            <a:extLst>
              <a:ext uri="{28A0092B-C50C-407E-A947-70E740481C1C}">
                <a14:useLocalDpi xmlns:a14="http://schemas.microsoft.com/office/drawing/2010/main" val="0"/>
              </a:ext>
            </a:extLst>
          </a:blip>
          <a:srcRect r="66828"/>
          <a:stretch>
            <a:fillRect/>
          </a:stretch>
        </p:blipFill>
        <p:spPr>
          <a:xfrm>
            <a:off x="0" y="0"/>
            <a:ext cx="4044287" cy="6858000"/>
          </a:xfrm>
          <a:prstGeom prst="rect">
            <a:avLst/>
          </a:prstGeom>
        </p:spPr>
      </p:pic>
      <p:pic>
        <p:nvPicPr>
          <p:cNvPr id="17" name="Billede 16">
            <a:extLst>
              <a:ext uri="{FF2B5EF4-FFF2-40B4-BE49-F238E27FC236}">
                <a16:creationId xmlns:a16="http://schemas.microsoft.com/office/drawing/2014/main" id="{E26318F2-93B3-4AB4-14BF-FB0AA3030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20" name="Billede 19">
            <a:extLst>
              <a:ext uri="{FF2B5EF4-FFF2-40B4-BE49-F238E27FC236}">
                <a16:creationId xmlns:a16="http://schemas.microsoft.com/office/drawing/2014/main" id="{EB0A4929-D847-442D-B648-DE67A1DC6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5" name="Billede 4">
            <a:extLst>
              <a:ext uri="{FF2B5EF4-FFF2-40B4-BE49-F238E27FC236}">
                <a16:creationId xmlns:a16="http://schemas.microsoft.com/office/drawing/2014/main" id="{A03BBBEF-991D-FE39-7F7E-7E440D7E3610}"/>
              </a:ext>
            </a:extLst>
          </p:cNvPr>
          <p:cNvPicPr>
            <a:picLocks noChangeAspect="1"/>
          </p:cNvPicPr>
          <p:nvPr/>
        </p:nvPicPr>
        <p:blipFill>
          <a:blip r:embed="rId6"/>
          <a:stretch>
            <a:fillRect/>
          </a:stretch>
        </p:blipFill>
        <p:spPr>
          <a:xfrm>
            <a:off x="4730338" y="2262903"/>
            <a:ext cx="2833269" cy="4249904"/>
          </a:xfrm>
          <a:prstGeom prst="rect">
            <a:avLst/>
          </a:prstGeom>
        </p:spPr>
      </p:pic>
      <p:pic>
        <p:nvPicPr>
          <p:cNvPr id="6" name="Billede 5">
            <a:extLst>
              <a:ext uri="{FF2B5EF4-FFF2-40B4-BE49-F238E27FC236}">
                <a16:creationId xmlns:a16="http://schemas.microsoft.com/office/drawing/2014/main" id="{1C2F3BBE-48A0-7C76-47D3-8128D26E1304}"/>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630999" y="5560062"/>
            <a:ext cx="897721" cy="897721"/>
          </a:xfrm>
          <a:prstGeom prst="rect">
            <a:avLst/>
          </a:prstGeom>
        </p:spPr>
      </p:pic>
      <p:pic>
        <p:nvPicPr>
          <p:cNvPr id="7" name="Billede 6">
            <a:extLst>
              <a:ext uri="{FF2B5EF4-FFF2-40B4-BE49-F238E27FC236}">
                <a16:creationId xmlns:a16="http://schemas.microsoft.com/office/drawing/2014/main" id="{9CE9F400-6F7E-743E-0FB7-7ED6D77A4B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6036" y="5845203"/>
            <a:ext cx="1033413" cy="1033413"/>
          </a:xfrm>
          <a:prstGeom prst="rect">
            <a:avLst/>
          </a:prstGeom>
        </p:spPr>
      </p:pic>
      <p:pic>
        <p:nvPicPr>
          <p:cNvPr id="9218" name="Picture 2">
            <a:extLst>
              <a:ext uri="{FF2B5EF4-FFF2-40B4-BE49-F238E27FC236}">
                <a16:creationId xmlns:a16="http://schemas.microsoft.com/office/drawing/2014/main" id="{83B2A8A7-80E6-FFEA-5D0A-C603A6FA8C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0999" y="2283595"/>
            <a:ext cx="1537282" cy="2290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907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3BDDF-3242-E4A0-EE26-34552FAEBDC4}"/>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1FF0E094-0C2B-D4A4-5F74-3392D3A1EE8E}"/>
              </a:ext>
            </a:extLst>
          </p:cNvPr>
          <p:cNvPicPr>
            <a:picLocks noChangeAspect="1"/>
          </p:cNvPicPr>
          <p:nvPr/>
        </p:nvPicPr>
        <p:blipFill>
          <a:blip r:embed="rId2">
            <a:extLst>
              <a:ext uri="{28A0092B-C50C-407E-A947-70E740481C1C}">
                <a14:useLocalDpi xmlns:a14="http://schemas.microsoft.com/office/drawing/2010/main" val="0"/>
              </a:ext>
            </a:extLst>
          </a:blip>
          <a:srcRect b="81807"/>
          <a:stretch>
            <a:fillRect/>
          </a:stretch>
        </p:blipFill>
        <p:spPr>
          <a:xfrm>
            <a:off x="0" y="0"/>
            <a:ext cx="12192000" cy="1247686"/>
          </a:xfrm>
          <a:prstGeom prst="rect">
            <a:avLst/>
          </a:prstGeom>
        </p:spPr>
      </p:pic>
      <p:pic>
        <p:nvPicPr>
          <p:cNvPr id="15" name="Billede 14">
            <a:extLst>
              <a:ext uri="{FF2B5EF4-FFF2-40B4-BE49-F238E27FC236}">
                <a16:creationId xmlns:a16="http://schemas.microsoft.com/office/drawing/2014/main" id="{E1B71787-AC77-D74F-A7A2-4A0257640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sp>
        <p:nvSpPr>
          <p:cNvPr id="10" name="Titel 1">
            <a:extLst>
              <a:ext uri="{FF2B5EF4-FFF2-40B4-BE49-F238E27FC236}">
                <a16:creationId xmlns:a16="http://schemas.microsoft.com/office/drawing/2014/main" id="{FA1C2287-B893-96EF-871F-D43A444BF05C}"/>
              </a:ext>
            </a:extLst>
          </p:cNvPr>
          <p:cNvSpPr txBox="1">
            <a:spLocks/>
          </p:cNvSpPr>
          <p:nvPr/>
        </p:nvSpPr>
        <p:spPr>
          <a:xfrm>
            <a:off x="1710532" y="1459735"/>
            <a:ext cx="6933063" cy="973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da-DK" sz="3200" dirty="0">
              <a:latin typeface="Roboto" panose="02000000000000000000" pitchFamily="2" charset="0"/>
              <a:ea typeface="Roboto" panose="02000000000000000000" pitchFamily="2" charset="0"/>
            </a:endParaRPr>
          </a:p>
        </p:txBody>
      </p:sp>
      <p:sp>
        <p:nvSpPr>
          <p:cNvPr id="11" name="Pladsholder til tekst 3">
            <a:extLst>
              <a:ext uri="{FF2B5EF4-FFF2-40B4-BE49-F238E27FC236}">
                <a16:creationId xmlns:a16="http://schemas.microsoft.com/office/drawing/2014/main" id="{B3294AE1-4958-9BFF-7C5A-C56BD6F9940C}"/>
              </a:ext>
            </a:extLst>
          </p:cNvPr>
          <p:cNvSpPr txBox="1">
            <a:spLocks/>
          </p:cNvSpPr>
          <p:nvPr/>
        </p:nvSpPr>
        <p:spPr>
          <a:xfrm>
            <a:off x="1772456" y="2764564"/>
            <a:ext cx="8647088" cy="354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dirty="0"/>
          </a:p>
        </p:txBody>
      </p:sp>
      <p:pic>
        <p:nvPicPr>
          <p:cNvPr id="12" name="Billede 11">
            <a:extLst>
              <a:ext uri="{FF2B5EF4-FFF2-40B4-BE49-F238E27FC236}">
                <a16:creationId xmlns:a16="http://schemas.microsoft.com/office/drawing/2014/main" id="{4971C3C7-26DD-5E70-CC52-5CD21C2307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947" y="256008"/>
            <a:ext cx="3016540" cy="738152"/>
          </a:xfrm>
          <a:prstGeom prst="rect">
            <a:avLst/>
          </a:prstGeom>
        </p:spPr>
      </p:pic>
      <p:sp>
        <p:nvSpPr>
          <p:cNvPr id="2" name="Tekstfelt 1">
            <a:extLst>
              <a:ext uri="{FF2B5EF4-FFF2-40B4-BE49-F238E27FC236}">
                <a16:creationId xmlns:a16="http://schemas.microsoft.com/office/drawing/2014/main" id="{57285380-6C4E-D180-9F5C-B1A1B4DA746D}"/>
              </a:ext>
            </a:extLst>
          </p:cNvPr>
          <p:cNvSpPr txBox="1"/>
          <p:nvPr/>
        </p:nvSpPr>
        <p:spPr>
          <a:xfrm>
            <a:off x="1327150" y="2533774"/>
            <a:ext cx="9537700" cy="707886"/>
          </a:xfrm>
          <a:prstGeom prst="rect">
            <a:avLst/>
          </a:prstGeom>
          <a:noFill/>
        </p:spPr>
        <p:txBody>
          <a:bodyPr wrap="square" rtlCol="0">
            <a:spAutoFit/>
          </a:bodyPr>
          <a:lstStyle/>
          <a:p>
            <a:pPr algn="ctr"/>
            <a:r>
              <a:rPr lang="da-DK" sz="4000" dirty="0">
                <a:latin typeface="+mj-lt"/>
              </a:rPr>
              <a:t>Tre super serier</a:t>
            </a:r>
          </a:p>
        </p:txBody>
      </p:sp>
      <p:pic>
        <p:nvPicPr>
          <p:cNvPr id="3" name="Billede 2">
            <a:extLst>
              <a:ext uri="{FF2B5EF4-FFF2-40B4-BE49-F238E27FC236}">
                <a16:creationId xmlns:a16="http://schemas.microsoft.com/office/drawing/2014/main" id="{877546B2-A22E-F678-34F1-C31265D035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689208">
            <a:off x="3733361" y="4230767"/>
            <a:ext cx="1484733" cy="2334993"/>
          </a:xfrm>
          <a:prstGeom prst="rect">
            <a:avLst/>
          </a:prstGeom>
        </p:spPr>
      </p:pic>
      <p:pic>
        <p:nvPicPr>
          <p:cNvPr id="4" name="Billede 3">
            <a:extLst>
              <a:ext uri="{FF2B5EF4-FFF2-40B4-BE49-F238E27FC236}">
                <a16:creationId xmlns:a16="http://schemas.microsoft.com/office/drawing/2014/main" id="{B5B31368-9F18-E939-8137-94F7658B18D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86358" y="4001522"/>
            <a:ext cx="1612119" cy="2311779"/>
          </a:xfrm>
          <a:prstGeom prst="rect">
            <a:avLst/>
          </a:prstGeom>
        </p:spPr>
      </p:pic>
      <p:pic>
        <p:nvPicPr>
          <p:cNvPr id="5" name="Billede 4">
            <a:extLst>
              <a:ext uri="{FF2B5EF4-FFF2-40B4-BE49-F238E27FC236}">
                <a16:creationId xmlns:a16="http://schemas.microsoft.com/office/drawing/2014/main" id="{66B7E4FB-FE93-878A-2996-98CF08D1FD2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62798">
            <a:off x="6723549" y="4242194"/>
            <a:ext cx="1653536" cy="2334993"/>
          </a:xfrm>
          <a:prstGeom prst="rect">
            <a:avLst/>
          </a:prstGeom>
        </p:spPr>
      </p:pic>
    </p:spTree>
    <p:extLst>
      <p:ext uri="{BB962C8B-B14F-4D97-AF65-F5344CB8AC3E}">
        <p14:creationId xmlns:p14="http://schemas.microsoft.com/office/powerpoint/2010/main" val="974023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EA877-77AF-DB70-6B5D-90DB19AA8B26}"/>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265D849D-688A-5A49-5E3F-45C289F26EB0}"/>
              </a:ext>
            </a:extLst>
          </p:cNvPr>
          <p:cNvPicPr>
            <a:picLocks noChangeAspect="1"/>
          </p:cNvPicPr>
          <p:nvPr/>
        </p:nvPicPr>
        <p:blipFill>
          <a:blip r:embed="rId2">
            <a:extLst>
              <a:ext uri="{28A0092B-C50C-407E-A947-70E740481C1C}">
                <a14:useLocalDpi xmlns:a14="http://schemas.microsoft.com/office/drawing/2010/main" val="0"/>
              </a:ext>
            </a:extLst>
          </a:blip>
          <a:srcRect b="81807"/>
          <a:stretch>
            <a:fillRect/>
          </a:stretch>
        </p:blipFill>
        <p:spPr>
          <a:xfrm>
            <a:off x="0" y="0"/>
            <a:ext cx="12192000" cy="1247686"/>
          </a:xfrm>
          <a:prstGeom prst="rect">
            <a:avLst/>
          </a:prstGeom>
        </p:spPr>
      </p:pic>
      <p:pic>
        <p:nvPicPr>
          <p:cNvPr id="15" name="Billede 14">
            <a:extLst>
              <a:ext uri="{FF2B5EF4-FFF2-40B4-BE49-F238E27FC236}">
                <a16:creationId xmlns:a16="http://schemas.microsoft.com/office/drawing/2014/main" id="{FE74177B-FBCC-BD29-3B15-42B2B82F9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sp>
        <p:nvSpPr>
          <p:cNvPr id="10" name="Titel 1">
            <a:extLst>
              <a:ext uri="{FF2B5EF4-FFF2-40B4-BE49-F238E27FC236}">
                <a16:creationId xmlns:a16="http://schemas.microsoft.com/office/drawing/2014/main" id="{2BE92C40-AA80-DEC4-2FF4-647584E6DC8C}"/>
              </a:ext>
            </a:extLst>
          </p:cNvPr>
          <p:cNvSpPr txBox="1">
            <a:spLocks/>
          </p:cNvSpPr>
          <p:nvPr/>
        </p:nvSpPr>
        <p:spPr>
          <a:xfrm>
            <a:off x="1710532" y="1459735"/>
            <a:ext cx="6933063" cy="973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da-DK" sz="3200" dirty="0">
              <a:latin typeface="Roboto" panose="02000000000000000000" pitchFamily="2" charset="0"/>
              <a:ea typeface="Roboto" panose="02000000000000000000" pitchFamily="2" charset="0"/>
            </a:endParaRPr>
          </a:p>
        </p:txBody>
      </p:sp>
      <p:sp>
        <p:nvSpPr>
          <p:cNvPr id="11" name="Pladsholder til tekst 3">
            <a:extLst>
              <a:ext uri="{FF2B5EF4-FFF2-40B4-BE49-F238E27FC236}">
                <a16:creationId xmlns:a16="http://schemas.microsoft.com/office/drawing/2014/main" id="{DBB965F0-F8E6-86CE-1975-1FF4609ADC5B}"/>
              </a:ext>
            </a:extLst>
          </p:cNvPr>
          <p:cNvSpPr txBox="1">
            <a:spLocks/>
          </p:cNvSpPr>
          <p:nvPr/>
        </p:nvSpPr>
        <p:spPr>
          <a:xfrm>
            <a:off x="1772456" y="2764564"/>
            <a:ext cx="8647088" cy="354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dirty="0"/>
          </a:p>
        </p:txBody>
      </p:sp>
      <p:pic>
        <p:nvPicPr>
          <p:cNvPr id="12" name="Billede 11">
            <a:extLst>
              <a:ext uri="{FF2B5EF4-FFF2-40B4-BE49-F238E27FC236}">
                <a16:creationId xmlns:a16="http://schemas.microsoft.com/office/drawing/2014/main" id="{67660F2D-82F9-4DBF-1B0C-4CCDD25AC6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947" y="256008"/>
            <a:ext cx="3016540" cy="738152"/>
          </a:xfrm>
          <a:prstGeom prst="rect">
            <a:avLst/>
          </a:prstGeom>
        </p:spPr>
      </p:pic>
      <p:sp>
        <p:nvSpPr>
          <p:cNvPr id="2" name="Tekstfelt 1">
            <a:extLst>
              <a:ext uri="{FF2B5EF4-FFF2-40B4-BE49-F238E27FC236}">
                <a16:creationId xmlns:a16="http://schemas.microsoft.com/office/drawing/2014/main" id="{26496F99-877B-9F0A-9108-693CD7B49EF1}"/>
              </a:ext>
            </a:extLst>
          </p:cNvPr>
          <p:cNvSpPr txBox="1"/>
          <p:nvPr/>
        </p:nvSpPr>
        <p:spPr>
          <a:xfrm>
            <a:off x="1006473" y="2269172"/>
            <a:ext cx="5264153" cy="2554545"/>
          </a:xfrm>
          <a:prstGeom prst="rect">
            <a:avLst/>
          </a:prstGeom>
          <a:noFill/>
        </p:spPr>
        <p:txBody>
          <a:bodyPr wrap="square" rtlCol="0">
            <a:spAutoFit/>
          </a:bodyPr>
          <a:lstStyle/>
          <a:p>
            <a:pPr marL="571500" indent="-571500">
              <a:buFont typeface="Arial" panose="020B0604020202020204" pitchFamily="34" charset="0"/>
              <a:buChar char="•"/>
            </a:pPr>
            <a:r>
              <a:rPr lang="da-DK" sz="4000" dirty="0">
                <a:latin typeface="+mj-lt"/>
              </a:rPr>
              <a:t>Lyt til </a:t>
            </a:r>
            <a:r>
              <a:rPr lang="da-DK" sz="4000" dirty="0" err="1">
                <a:latin typeface="+mj-lt"/>
              </a:rPr>
              <a:t>booktalken</a:t>
            </a:r>
            <a:endParaRPr lang="da-DK" sz="4000" dirty="0">
              <a:latin typeface="+mj-lt"/>
            </a:endParaRPr>
          </a:p>
          <a:p>
            <a:pPr marL="571500" indent="-571500">
              <a:buFont typeface="Arial" panose="020B0604020202020204" pitchFamily="34" charset="0"/>
              <a:buChar char="•"/>
            </a:pPr>
            <a:r>
              <a:rPr lang="da-DK" sz="4000" dirty="0">
                <a:latin typeface="+mj-lt"/>
              </a:rPr>
              <a:t>Tag noter</a:t>
            </a:r>
          </a:p>
          <a:p>
            <a:pPr marL="571500" indent="-571500">
              <a:buFont typeface="Arial" panose="020B0604020202020204" pitchFamily="34" charset="0"/>
              <a:buChar char="•"/>
            </a:pPr>
            <a:r>
              <a:rPr lang="da-DK" sz="4000" dirty="0">
                <a:latin typeface="+mj-lt"/>
              </a:rPr>
              <a:t>Stem på din favorit</a:t>
            </a:r>
          </a:p>
          <a:p>
            <a:pPr marL="571500" indent="-571500">
              <a:buFont typeface="Arial" panose="020B0604020202020204" pitchFamily="34" charset="0"/>
              <a:buChar char="•"/>
            </a:pPr>
            <a:r>
              <a:rPr lang="da-DK" sz="4000" dirty="0">
                <a:latin typeface="+mj-lt"/>
              </a:rPr>
              <a:t>Lån bøgerne!</a:t>
            </a:r>
          </a:p>
        </p:txBody>
      </p:sp>
    </p:spTree>
    <p:extLst>
      <p:ext uri="{BB962C8B-B14F-4D97-AF65-F5344CB8AC3E}">
        <p14:creationId xmlns:p14="http://schemas.microsoft.com/office/powerpoint/2010/main" val="2340276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5699-3953-429B-6056-C51A2DBE234C}"/>
            </a:ext>
          </a:extLst>
        </p:cNvPr>
        <p:cNvGrpSpPr/>
        <p:nvPr/>
      </p:nvGrpSpPr>
      <p:grpSpPr>
        <a:xfrm>
          <a:off x="0" y="0"/>
          <a:ext cx="0" cy="0"/>
          <a:chOff x="0" y="0"/>
          <a:chExt cx="0" cy="0"/>
        </a:xfrm>
      </p:grpSpPr>
      <p:pic>
        <p:nvPicPr>
          <p:cNvPr id="20" name="Billede 19">
            <a:extLst>
              <a:ext uri="{FF2B5EF4-FFF2-40B4-BE49-F238E27FC236}">
                <a16:creationId xmlns:a16="http://schemas.microsoft.com/office/drawing/2014/main" id="{44277F67-AA0D-4008-0337-9DF1ED7F781B}"/>
              </a:ext>
            </a:extLst>
          </p:cNvPr>
          <p:cNvPicPr>
            <a:picLocks noChangeAspect="1"/>
          </p:cNvPicPr>
          <p:nvPr/>
        </p:nvPicPr>
        <p:blipFill>
          <a:blip r:embed="rId3">
            <a:extLst>
              <a:ext uri="{28A0092B-C50C-407E-A947-70E740481C1C}">
                <a14:useLocalDpi xmlns:a14="http://schemas.microsoft.com/office/drawing/2010/main" val="0"/>
              </a:ext>
            </a:extLst>
          </a:blip>
          <a:srcRect l="25406" r="50514" b="13879"/>
          <a:stretch>
            <a:fillRect/>
          </a:stretch>
        </p:blipFill>
        <p:spPr>
          <a:xfrm>
            <a:off x="0" y="111095"/>
            <a:ext cx="3931065" cy="7420787"/>
          </a:xfrm>
          <a:prstGeom prst="rect">
            <a:avLst/>
          </a:prstGeom>
        </p:spPr>
      </p:pic>
      <p:sp>
        <p:nvSpPr>
          <p:cNvPr id="5" name="Titel 1">
            <a:extLst>
              <a:ext uri="{FF2B5EF4-FFF2-40B4-BE49-F238E27FC236}">
                <a16:creationId xmlns:a16="http://schemas.microsoft.com/office/drawing/2014/main" id="{0C882346-06EE-31A4-6244-EB3A4023BF60}"/>
              </a:ext>
            </a:extLst>
          </p:cNvPr>
          <p:cNvSpPr>
            <a:spLocks noGrp="1"/>
          </p:cNvSpPr>
          <p:nvPr>
            <p:ph type="title"/>
          </p:nvPr>
        </p:nvSpPr>
        <p:spPr>
          <a:xfrm>
            <a:off x="3931064" y="639989"/>
            <a:ext cx="6933063" cy="973540"/>
          </a:xfrm>
        </p:spPr>
        <p:txBody>
          <a:bodyPr/>
          <a:lstStyle/>
          <a:p>
            <a:r>
              <a:rPr lang="da-DK" dirty="0"/>
              <a:t>Iltjagt bog 6 - Frihed</a:t>
            </a:r>
            <a:endParaRPr lang="da-DK" dirty="0">
              <a:latin typeface="Roboto" panose="02000000000000000000" pitchFamily="2" charset="0"/>
              <a:ea typeface="Roboto" panose="02000000000000000000" pitchFamily="2" charset="0"/>
            </a:endParaRPr>
          </a:p>
        </p:txBody>
      </p:sp>
      <p:sp>
        <p:nvSpPr>
          <p:cNvPr id="6" name="Pladsholder til tekst 3">
            <a:extLst>
              <a:ext uri="{FF2B5EF4-FFF2-40B4-BE49-F238E27FC236}">
                <a16:creationId xmlns:a16="http://schemas.microsoft.com/office/drawing/2014/main" id="{8ADEBF94-D86A-16F0-23D0-249218758EA8}"/>
              </a:ext>
            </a:extLst>
          </p:cNvPr>
          <p:cNvSpPr>
            <a:spLocks noGrp="1"/>
          </p:cNvSpPr>
          <p:nvPr>
            <p:ph type="body" sz="half" idx="2"/>
          </p:nvPr>
        </p:nvSpPr>
        <p:spPr>
          <a:xfrm>
            <a:off x="3931065" y="1810797"/>
            <a:ext cx="6933063" cy="4476225"/>
          </a:xfrm>
        </p:spPr>
        <p:txBody>
          <a:bodyPr>
            <a:normAutofit/>
          </a:bodyPr>
          <a:lstStyle/>
          <a:p>
            <a:r>
              <a:rPr lang="da-DK" sz="1800" dirty="0"/>
              <a:t>Af Nicole Boyle Rødtnes</a:t>
            </a:r>
            <a:endParaRPr lang="da-DK" sz="1800" dirty="0">
              <a:latin typeface="Roboto" panose="02000000000000000000" pitchFamily="2" charset="0"/>
              <a:ea typeface="Roboto" panose="02000000000000000000" pitchFamily="2" charset="0"/>
            </a:endParaRPr>
          </a:p>
        </p:txBody>
      </p:sp>
      <p:pic>
        <p:nvPicPr>
          <p:cNvPr id="10" name="Billede 9">
            <a:extLst>
              <a:ext uri="{FF2B5EF4-FFF2-40B4-BE49-F238E27FC236}">
                <a16:creationId xmlns:a16="http://schemas.microsoft.com/office/drawing/2014/main" id="{C3E8CD9F-7938-C7EA-BE62-4F5795A4A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21" name="Billede 20">
            <a:extLst>
              <a:ext uri="{FF2B5EF4-FFF2-40B4-BE49-F238E27FC236}">
                <a16:creationId xmlns:a16="http://schemas.microsoft.com/office/drawing/2014/main" id="{139BDB8E-EDB1-6AA2-3D29-5BB8D6811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3" name="Billede 2">
            <a:extLst>
              <a:ext uri="{FF2B5EF4-FFF2-40B4-BE49-F238E27FC236}">
                <a16:creationId xmlns:a16="http://schemas.microsoft.com/office/drawing/2014/main" id="{8B045D3A-0BD5-79AF-7630-3E69DA456D13}"/>
              </a:ext>
            </a:extLst>
          </p:cNvPr>
          <p:cNvPicPr>
            <a:picLocks noChangeAspect="1"/>
          </p:cNvPicPr>
          <p:nvPr/>
        </p:nvPicPr>
        <p:blipFill>
          <a:blip r:embed="rId6"/>
          <a:stretch>
            <a:fillRect/>
          </a:stretch>
        </p:blipFill>
        <p:spPr>
          <a:xfrm>
            <a:off x="3931065" y="2205333"/>
            <a:ext cx="2808063" cy="4422699"/>
          </a:xfrm>
          <a:prstGeom prst="rect">
            <a:avLst/>
          </a:prstGeom>
        </p:spPr>
      </p:pic>
      <p:pic>
        <p:nvPicPr>
          <p:cNvPr id="4" name="Billede 3">
            <a:extLst>
              <a:ext uri="{FF2B5EF4-FFF2-40B4-BE49-F238E27FC236}">
                <a16:creationId xmlns:a16="http://schemas.microsoft.com/office/drawing/2014/main" id="{B039A7A5-7159-B400-588E-7C52E49DB64B}"/>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80607" y="5560062"/>
            <a:ext cx="897721" cy="897721"/>
          </a:xfrm>
          <a:prstGeom prst="rect">
            <a:avLst/>
          </a:prstGeom>
        </p:spPr>
      </p:pic>
      <p:pic>
        <p:nvPicPr>
          <p:cNvPr id="7" name="Billede 6">
            <a:extLst>
              <a:ext uri="{FF2B5EF4-FFF2-40B4-BE49-F238E27FC236}">
                <a16:creationId xmlns:a16="http://schemas.microsoft.com/office/drawing/2014/main" id="{2CF5F2C0-40C7-3A3A-E44E-36E96D3F51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45644" y="5845203"/>
            <a:ext cx="1033413" cy="1033413"/>
          </a:xfrm>
          <a:prstGeom prst="rect">
            <a:avLst/>
          </a:prstGeom>
        </p:spPr>
      </p:pic>
      <p:pic>
        <p:nvPicPr>
          <p:cNvPr id="10244" name="Picture 4">
            <a:extLst>
              <a:ext uri="{FF2B5EF4-FFF2-40B4-BE49-F238E27FC236}">
                <a16:creationId xmlns:a16="http://schemas.microsoft.com/office/drawing/2014/main" id="{3EC1F0B4-1144-D340-55DD-D861551565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52077" y="2195949"/>
            <a:ext cx="1018911" cy="157506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803010E8-0A9A-A143-380D-058C6E275E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62350" y="3875906"/>
            <a:ext cx="1008041" cy="157926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a:extLst>
              <a:ext uri="{FF2B5EF4-FFF2-40B4-BE49-F238E27FC236}">
                <a16:creationId xmlns:a16="http://schemas.microsoft.com/office/drawing/2014/main" id="{27FA38EA-7E54-905C-DDBA-2336EBFD90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52077" y="3875905"/>
            <a:ext cx="1008041" cy="1579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96798FCA-D4BE-FC96-AA7A-79F823684C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2350" y="2195950"/>
            <a:ext cx="1008042" cy="15750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5A679D2E-7A57-FD93-501A-5AA137EC79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64753" y="2241184"/>
            <a:ext cx="989647" cy="15298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a:extLst>
              <a:ext uri="{FF2B5EF4-FFF2-40B4-BE49-F238E27FC236}">
                <a16:creationId xmlns:a16="http://schemas.microsoft.com/office/drawing/2014/main" id="{43AC988A-0640-E315-BAED-217506B3FB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80648" y="3875905"/>
            <a:ext cx="1008041" cy="157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832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59D2E-374A-2947-D46D-4F605547B73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3270E63-539C-94C3-081B-51821EA93BC3}"/>
              </a:ext>
            </a:extLst>
          </p:cNvPr>
          <p:cNvSpPr>
            <a:spLocks noGrp="1"/>
          </p:cNvSpPr>
          <p:nvPr>
            <p:ph type="title"/>
          </p:nvPr>
        </p:nvSpPr>
        <p:spPr>
          <a:xfrm>
            <a:off x="4662985" y="568658"/>
            <a:ext cx="6933063" cy="973540"/>
          </a:xfrm>
        </p:spPr>
        <p:txBody>
          <a:bodyPr/>
          <a:lstStyle/>
          <a:p>
            <a:r>
              <a:rPr lang="da-DK" dirty="0"/>
              <a:t>Sivert har kun et liv (Hammer, lammer, lussing)</a:t>
            </a:r>
            <a:endParaRPr lang="da-DK" dirty="0">
              <a:latin typeface="Roboto" panose="02000000000000000000" pitchFamily="2" charset="0"/>
              <a:ea typeface="Roboto" panose="02000000000000000000" pitchFamily="2" charset="0"/>
            </a:endParaRPr>
          </a:p>
        </p:txBody>
      </p:sp>
      <p:sp>
        <p:nvSpPr>
          <p:cNvPr id="4" name="Pladsholder til tekst 3">
            <a:extLst>
              <a:ext uri="{FF2B5EF4-FFF2-40B4-BE49-F238E27FC236}">
                <a16:creationId xmlns:a16="http://schemas.microsoft.com/office/drawing/2014/main" id="{729035CC-4B00-E250-51D2-186E6F620B53}"/>
              </a:ext>
            </a:extLst>
          </p:cNvPr>
          <p:cNvSpPr>
            <a:spLocks noGrp="1"/>
          </p:cNvSpPr>
          <p:nvPr>
            <p:ph type="body" sz="half" idx="2"/>
          </p:nvPr>
        </p:nvSpPr>
        <p:spPr>
          <a:xfrm>
            <a:off x="4662985" y="1819941"/>
            <a:ext cx="6933063" cy="4476225"/>
          </a:xfrm>
        </p:spPr>
        <p:txBody>
          <a:bodyPr>
            <a:normAutofit/>
          </a:bodyPr>
          <a:lstStyle/>
          <a:p>
            <a:r>
              <a:rPr lang="da-DK" sz="1800" dirty="0"/>
              <a:t>Af Sofie </a:t>
            </a:r>
            <a:r>
              <a:rPr lang="da-DK" sz="1800" dirty="0" err="1"/>
              <a:t>Souid</a:t>
            </a:r>
            <a:endParaRPr lang="da-DK" sz="1800" dirty="0"/>
          </a:p>
        </p:txBody>
      </p:sp>
      <p:pic>
        <p:nvPicPr>
          <p:cNvPr id="16" name="Billede 15">
            <a:extLst>
              <a:ext uri="{FF2B5EF4-FFF2-40B4-BE49-F238E27FC236}">
                <a16:creationId xmlns:a16="http://schemas.microsoft.com/office/drawing/2014/main" id="{E04E36C7-BF2B-325A-CA6B-3B44195C6CE9}"/>
              </a:ext>
            </a:extLst>
          </p:cNvPr>
          <p:cNvPicPr>
            <a:picLocks noChangeAspect="1"/>
          </p:cNvPicPr>
          <p:nvPr/>
        </p:nvPicPr>
        <p:blipFill>
          <a:blip r:embed="rId3">
            <a:extLst>
              <a:ext uri="{28A0092B-C50C-407E-A947-70E740481C1C}">
                <a14:useLocalDpi xmlns:a14="http://schemas.microsoft.com/office/drawing/2010/main" val="0"/>
              </a:ext>
            </a:extLst>
          </a:blip>
          <a:srcRect r="66828"/>
          <a:stretch>
            <a:fillRect/>
          </a:stretch>
        </p:blipFill>
        <p:spPr>
          <a:xfrm>
            <a:off x="0" y="0"/>
            <a:ext cx="4044287" cy="6858000"/>
          </a:xfrm>
          <a:prstGeom prst="rect">
            <a:avLst/>
          </a:prstGeom>
        </p:spPr>
      </p:pic>
      <p:pic>
        <p:nvPicPr>
          <p:cNvPr id="17" name="Billede 16">
            <a:extLst>
              <a:ext uri="{FF2B5EF4-FFF2-40B4-BE49-F238E27FC236}">
                <a16:creationId xmlns:a16="http://schemas.microsoft.com/office/drawing/2014/main" id="{06C45212-A3A8-954E-248C-389852F9B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20" name="Billede 19">
            <a:extLst>
              <a:ext uri="{FF2B5EF4-FFF2-40B4-BE49-F238E27FC236}">
                <a16:creationId xmlns:a16="http://schemas.microsoft.com/office/drawing/2014/main" id="{791354AA-26DB-9FDF-A141-D042D33B0C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5" name="Billede 4">
            <a:extLst>
              <a:ext uri="{FF2B5EF4-FFF2-40B4-BE49-F238E27FC236}">
                <a16:creationId xmlns:a16="http://schemas.microsoft.com/office/drawing/2014/main" id="{3B82CCDB-2366-0CF9-9A63-C0C2794AF540}"/>
              </a:ext>
            </a:extLst>
          </p:cNvPr>
          <p:cNvPicPr>
            <a:picLocks noChangeAspect="1"/>
          </p:cNvPicPr>
          <p:nvPr/>
        </p:nvPicPr>
        <p:blipFill>
          <a:blip r:embed="rId6"/>
          <a:stretch>
            <a:fillRect/>
          </a:stretch>
        </p:blipFill>
        <p:spPr>
          <a:xfrm>
            <a:off x="4662985" y="2288305"/>
            <a:ext cx="3051048" cy="4366812"/>
          </a:xfrm>
          <a:prstGeom prst="rect">
            <a:avLst/>
          </a:prstGeom>
        </p:spPr>
      </p:pic>
      <p:pic>
        <p:nvPicPr>
          <p:cNvPr id="6" name="Billede 5">
            <a:extLst>
              <a:ext uri="{FF2B5EF4-FFF2-40B4-BE49-F238E27FC236}">
                <a16:creationId xmlns:a16="http://schemas.microsoft.com/office/drawing/2014/main" id="{F5D7C6DF-B333-6483-2DB8-1FCE5CDDF048}"/>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640143" y="5560062"/>
            <a:ext cx="897721" cy="897721"/>
          </a:xfrm>
          <a:prstGeom prst="rect">
            <a:avLst/>
          </a:prstGeom>
        </p:spPr>
      </p:pic>
      <p:pic>
        <p:nvPicPr>
          <p:cNvPr id="7" name="Billede 6">
            <a:extLst>
              <a:ext uri="{FF2B5EF4-FFF2-40B4-BE49-F238E27FC236}">
                <a16:creationId xmlns:a16="http://schemas.microsoft.com/office/drawing/2014/main" id="{0B81A0A1-7E81-6831-E91D-6D7660A2C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5180" y="5845203"/>
            <a:ext cx="1033413" cy="1033413"/>
          </a:xfrm>
          <a:prstGeom prst="rect">
            <a:avLst/>
          </a:prstGeom>
        </p:spPr>
      </p:pic>
      <p:pic>
        <p:nvPicPr>
          <p:cNvPr id="11266" name="Picture 2">
            <a:extLst>
              <a:ext uri="{FF2B5EF4-FFF2-40B4-BE49-F238E27FC236}">
                <a16:creationId xmlns:a16="http://schemas.microsoft.com/office/drawing/2014/main" id="{D510584B-5513-E19F-2655-C90FA204D2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18064" y="2295456"/>
            <a:ext cx="1508438" cy="2158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475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36F19-0B08-0EF4-FC88-C12690421120}"/>
            </a:ext>
          </a:extLst>
        </p:cNvPr>
        <p:cNvGrpSpPr/>
        <p:nvPr/>
      </p:nvGrpSpPr>
      <p:grpSpPr>
        <a:xfrm>
          <a:off x="0" y="0"/>
          <a:ext cx="0" cy="0"/>
          <a:chOff x="0" y="0"/>
          <a:chExt cx="0" cy="0"/>
        </a:xfrm>
      </p:grpSpPr>
      <p:pic>
        <p:nvPicPr>
          <p:cNvPr id="20" name="Billede 19">
            <a:extLst>
              <a:ext uri="{FF2B5EF4-FFF2-40B4-BE49-F238E27FC236}">
                <a16:creationId xmlns:a16="http://schemas.microsoft.com/office/drawing/2014/main" id="{36D74ED6-F7EA-5BBC-877D-9901F0BD23B9}"/>
              </a:ext>
            </a:extLst>
          </p:cNvPr>
          <p:cNvPicPr>
            <a:picLocks noChangeAspect="1"/>
          </p:cNvPicPr>
          <p:nvPr/>
        </p:nvPicPr>
        <p:blipFill>
          <a:blip r:embed="rId3">
            <a:extLst>
              <a:ext uri="{28A0092B-C50C-407E-A947-70E740481C1C}">
                <a14:useLocalDpi xmlns:a14="http://schemas.microsoft.com/office/drawing/2010/main" val="0"/>
              </a:ext>
            </a:extLst>
          </a:blip>
          <a:srcRect l="25406" r="50514" b="13879"/>
          <a:stretch>
            <a:fillRect/>
          </a:stretch>
        </p:blipFill>
        <p:spPr>
          <a:xfrm>
            <a:off x="0" y="111095"/>
            <a:ext cx="3931065" cy="7420787"/>
          </a:xfrm>
          <a:prstGeom prst="rect">
            <a:avLst/>
          </a:prstGeom>
        </p:spPr>
      </p:pic>
      <p:sp>
        <p:nvSpPr>
          <p:cNvPr id="5" name="Titel 1">
            <a:extLst>
              <a:ext uri="{FF2B5EF4-FFF2-40B4-BE49-F238E27FC236}">
                <a16:creationId xmlns:a16="http://schemas.microsoft.com/office/drawing/2014/main" id="{485A8474-E5DD-EA7B-E05F-65AE267CB7DD}"/>
              </a:ext>
            </a:extLst>
          </p:cNvPr>
          <p:cNvSpPr>
            <a:spLocks noGrp="1"/>
          </p:cNvSpPr>
          <p:nvPr>
            <p:ph type="title"/>
          </p:nvPr>
        </p:nvSpPr>
        <p:spPr>
          <a:xfrm>
            <a:off x="3928016" y="620164"/>
            <a:ext cx="6933063" cy="973540"/>
          </a:xfrm>
        </p:spPr>
        <p:txBody>
          <a:bodyPr/>
          <a:lstStyle/>
          <a:p>
            <a:r>
              <a:rPr lang="da-DK" dirty="0"/>
              <a:t>Mira (#Drama #Snegleslim #Fest)</a:t>
            </a:r>
            <a:endParaRPr lang="da-DK" dirty="0">
              <a:latin typeface="Roboto" panose="02000000000000000000" pitchFamily="2" charset="0"/>
              <a:ea typeface="Roboto" panose="02000000000000000000" pitchFamily="2" charset="0"/>
            </a:endParaRPr>
          </a:p>
        </p:txBody>
      </p:sp>
      <p:sp>
        <p:nvSpPr>
          <p:cNvPr id="6" name="Pladsholder til tekst 3">
            <a:extLst>
              <a:ext uri="{FF2B5EF4-FFF2-40B4-BE49-F238E27FC236}">
                <a16:creationId xmlns:a16="http://schemas.microsoft.com/office/drawing/2014/main" id="{59EC2B6C-F8D6-ED47-2230-C679147F7AB5}"/>
              </a:ext>
            </a:extLst>
          </p:cNvPr>
          <p:cNvSpPr>
            <a:spLocks noGrp="1"/>
          </p:cNvSpPr>
          <p:nvPr>
            <p:ph type="body" sz="half" idx="2"/>
          </p:nvPr>
        </p:nvSpPr>
        <p:spPr>
          <a:xfrm>
            <a:off x="3928017" y="1813117"/>
            <a:ext cx="6933063" cy="4476225"/>
          </a:xfrm>
        </p:spPr>
        <p:txBody>
          <a:bodyPr>
            <a:normAutofit/>
          </a:bodyPr>
          <a:lstStyle/>
          <a:p>
            <a:r>
              <a:rPr lang="da-DK" sz="1800" dirty="0"/>
              <a:t>Af Sabine </a:t>
            </a:r>
            <a:r>
              <a:rPr lang="da-DK" sz="1800" dirty="0" err="1"/>
              <a:t>Lemire</a:t>
            </a:r>
            <a:r>
              <a:rPr lang="da-DK" sz="1800" dirty="0"/>
              <a:t> og Rasmus </a:t>
            </a:r>
            <a:r>
              <a:rPr lang="da-DK" sz="1800" dirty="0" err="1"/>
              <a:t>Bregnhøi</a:t>
            </a:r>
            <a:endParaRPr lang="da-DK" sz="1800" dirty="0">
              <a:latin typeface="Roboto" panose="02000000000000000000" pitchFamily="2" charset="0"/>
              <a:ea typeface="Roboto" panose="02000000000000000000" pitchFamily="2" charset="0"/>
            </a:endParaRPr>
          </a:p>
        </p:txBody>
      </p:sp>
      <p:pic>
        <p:nvPicPr>
          <p:cNvPr id="10" name="Billede 9">
            <a:extLst>
              <a:ext uri="{FF2B5EF4-FFF2-40B4-BE49-F238E27FC236}">
                <a16:creationId xmlns:a16="http://schemas.microsoft.com/office/drawing/2014/main" id="{90841712-C930-6E51-CE69-4402C6DDF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21" name="Billede 20">
            <a:extLst>
              <a:ext uri="{FF2B5EF4-FFF2-40B4-BE49-F238E27FC236}">
                <a16:creationId xmlns:a16="http://schemas.microsoft.com/office/drawing/2014/main" id="{7D37891A-7585-242A-A077-E818E9608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3" name="Billede 2">
            <a:extLst>
              <a:ext uri="{FF2B5EF4-FFF2-40B4-BE49-F238E27FC236}">
                <a16:creationId xmlns:a16="http://schemas.microsoft.com/office/drawing/2014/main" id="{BE160A19-00B7-80C2-2892-603401F1A162}"/>
              </a:ext>
            </a:extLst>
          </p:cNvPr>
          <p:cNvPicPr>
            <a:picLocks noChangeAspect="1"/>
          </p:cNvPicPr>
          <p:nvPr/>
        </p:nvPicPr>
        <p:blipFill>
          <a:blip r:embed="rId6"/>
          <a:stretch>
            <a:fillRect/>
          </a:stretch>
        </p:blipFill>
        <p:spPr>
          <a:xfrm>
            <a:off x="3931065" y="2251943"/>
            <a:ext cx="3016540" cy="4260863"/>
          </a:xfrm>
          <a:prstGeom prst="rect">
            <a:avLst/>
          </a:prstGeom>
        </p:spPr>
      </p:pic>
      <p:pic>
        <p:nvPicPr>
          <p:cNvPr id="7" name="Billede 6">
            <a:extLst>
              <a:ext uri="{FF2B5EF4-FFF2-40B4-BE49-F238E27FC236}">
                <a16:creationId xmlns:a16="http://schemas.microsoft.com/office/drawing/2014/main" id="{AE15BDAC-4DDE-D017-CDA1-21485F5B8F99}"/>
              </a:ext>
            </a:extLst>
          </p:cNvPr>
          <p:cNvPicPr>
            <a:picLocks noChangeAspect="1"/>
          </p:cNvPicPr>
          <p:nvPr/>
        </p:nvPicPr>
        <p:blipFill>
          <a:blip r:embed="rId7"/>
          <a:stretch>
            <a:fillRect/>
          </a:stretch>
        </p:blipFill>
        <p:spPr>
          <a:xfrm>
            <a:off x="9379427" y="3648320"/>
            <a:ext cx="934875" cy="1320511"/>
          </a:xfrm>
          <a:prstGeom prst="rect">
            <a:avLst/>
          </a:prstGeom>
        </p:spPr>
      </p:pic>
      <p:pic>
        <p:nvPicPr>
          <p:cNvPr id="9" name="Billede 8">
            <a:extLst>
              <a:ext uri="{FF2B5EF4-FFF2-40B4-BE49-F238E27FC236}">
                <a16:creationId xmlns:a16="http://schemas.microsoft.com/office/drawing/2014/main" id="{DE342AF4-6C97-F623-131D-1A34FBE39FA1}"/>
              </a:ext>
            </a:extLst>
          </p:cNvPr>
          <p:cNvPicPr>
            <a:picLocks noChangeAspect="1"/>
          </p:cNvPicPr>
          <p:nvPr/>
        </p:nvPicPr>
        <p:blipFill>
          <a:blip r:embed="rId8"/>
          <a:stretch>
            <a:fillRect/>
          </a:stretch>
        </p:blipFill>
        <p:spPr>
          <a:xfrm>
            <a:off x="8336074" y="5127798"/>
            <a:ext cx="934875" cy="1320511"/>
          </a:xfrm>
          <a:prstGeom prst="rect">
            <a:avLst/>
          </a:prstGeom>
        </p:spPr>
      </p:pic>
      <p:pic>
        <p:nvPicPr>
          <p:cNvPr id="14" name="Billede 13">
            <a:extLst>
              <a:ext uri="{FF2B5EF4-FFF2-40B4-BE49-F238E27FC236}">
                <a16:creationId xmlns:a16="http://schemas.microsoft.com/office/drawing/2014/main" id="{0E07946D-AE2F-EB96-8FAE-40FCE0DA21A5}"/>
              </a:ext>
            </a:extLst>
          </p:cNvPr>
          <p:cNvPicPr>
            <a:picLocks noChangeAspect="1"/>
          </p:cNvPicPr>
          <p:nvPr/>
        </p:nvPicPr>
        <p:blipFill>
          <a:blip r:embed="rId9"/>
          <a:stretch>
            <a:fillRect/>
          </a:stretch>
        </p:blipFill>
        <p:spPr>
          <a:xfrm>
            <a:off x="9411326" y="5113270"/>
            <a:ext cx="934875" cy="1324406"/>
          </a:xfrm>
          <a:prstGeom prst="rect">
            <a:avLst/>
          </a:prstGeom>
        </p:spPr>
      </p:pic>
      <p:pic>
        <p:nvPicPr>
          <p:cNvPr id="16" name="Billede 15">
            <a:extLst>
              <a:ext uri="{FF2B5EF4-FFF2-40B4-BE49-F238E27FC236}">
                <a16:creationId xmlns:a16="http://schemas.microsoft.com/office/drawing/2014/main" id="{2D43D477-C927-BCF8-899A-3B29312AA05D}"/>
              </a:ext>
            </a:extLst>
          </p:cNvPr>
          <p:cNvPicPr>
            <a:picLocks noChangeAspect="1"/>
          </p:cNvPicPr>
          <p:nvPr/>
        </p:nvPicPr>
        <p:blipFill>
          <a:blip r:embed="rId10"/>
          <a:stretch>
            <a:fillRect/>
          </a:stretch>
        </p:blipFill>
        <p:spPr>
          <a:xfrm>
            <a:off x="8298915" y="3668953"/>
            <a:ext cx="934875" cy="1320511"/>
          </a:xfrm>
          <a:prstGeom prst="rect">
            <a:avLst/>
          </a:prstGeom>
        </p:spPr>
      </p:pic>
      <p:pic>
        <p:nvPicPr>
          <p:cNvPr id="18" name="Billede 17">
            <a:extLst>
              <a:ext uri="{FF2B5EF4-FFF2-40B4-BE49-F238E27FC236}">
                <a16:creationId xmlns:a16="http://schemas.microsoft.com/office/drawing/2014/main" id="{CE24C541-38F0-73F4-802A-F6077BE391C1}"/>
              </a:ext>
            </a:extLst>
          </p:cNvPr>
          <p:cNvPicPr>
            <a:picLocks noChangeAspect="1"/>
          </p:cNvPicPr>
          <p:nvPr/>
        </p:nvPicPr>
        <p:blipFill>
          <a:blip r:embed="rId11"/>
          <a:stretch>
            <a:fillRect/>
          </a:stretch>
        </p:blipFill>
        <p:spPr>
          <a:xfrm>
            <a:off x="10451478" y="2210741"/>
            <a:ext cx="934875" cy="1320511"/>
          </a:xfrm>
          <a:prstGeom prst="rect">
            <a:avLst/>
          </a:prstGeom>
        </p:spPr>
      </p:pic>
      <p:pic>
        <p:nvPicPr>
          <p:cNvPr id="19" name="Picture 2">
            <a:extLst>
              <a:ext uri="{FF2B5EF4-FFF2-40B4-BE49-F238E27FC236}">
                <a16:creationId xmlns:a16="http://schemas.microsoft.com/office/drawing/2014/main" id="{AD937710-09A3-796D-2F48-BEDA72E130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2836" y="2214636"/>
            <a:ext cx="934875" cy="13166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9A020604-5372-8ECE-324D-DA80EE1AD6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72592" y="2222427"/>
            <a:ext cx="934875" cy="1308825"/>
          </a:xfrm>
          <a:prstGeom prst="rect">
            <a:avLst/>
          </a:prstGeom>
          <a:noFill/>
          <a:extLst>
            <a:ext uri="{909E8E84-426E-40DD-AFC4-6F175D3DCCD1}">
              <a14:hiddenFill xmlns:a14="http://schemas.microsoft.com/office/drawing/2010/main">
                <a:solidFill>
                  <a:srgbClr val="FFFFFF"/>
                </a:solidFill>
              </a14:hiddenFill>
            </a:ext>
          </a:extLst>
        </p:spPr>
      </p:pic>
      <p:pic>
        <p:nvPicPr>
          <p:cNvPr id="23" name="Billede 22">
            <a:extLst>
              <a:ext uri="{FF2B5EF4-FFF2-40B4-BE49-F238E27FC236}">
                <a16:creationId xmlns:a16="http://schemas.microsoft.com/office/drawing/2014/main" id="{D449826F-C749-0957-7694-043568C21E1A}"/>
              </a:ext>
            </a:extLst>
          </p:cNvPr>
          <p:cNvPicPr>
            <a:picLocks noChangeAspect="1"/>
          </p:cNvPicPr>
          <p:nvPr/>
        </p:nvPicPr>
        <p:blipFill>
          <a:blip r:embed="rId14"/>
          <a:stretch>
            <a:fillRect/>
          </a:stretch>
        </p:blipFill>
        <p:spPr>
          <a:xfrm>
            <a:off x="10465105" y="3626282"/>
            <a:ext cx="934875" cy="1320511"/>
          </a:xfrm>
          <a:prstGeom prst="rect">
            <a:avLst/>
          </a:prstGeom>
        </p:spPr>
      </p:pic>
      <p:pic>
        <p:nvPicPr>
          <p:cNvPr id="12294" name="Picture 6">
            <a:extLst>
              <a:ext uri="{FF2B5EF4-FFF2-40B4-BE49-F238E27FC236}">
                <a16:creationId xmlns:a16="http://schemas.microsoft.com/office/drawing/2014/main" id="{8BDBEA40-4F69-65FC-30D4-024B446D81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97211" y="5093421"/>
            <a:ext cx="927325" cy="132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845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E2E87-AF2C-26E8-0DFA-E3D3080BFEF5}"/>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ADFE1F5A-693E-00C9-F685-F35954B53CF8}"/>
              </a:ext>
            </a:extLst>
          </p:cNvPr>
          <p:cNvPicPr>
            <a:picLocks noChangeAspect="1"/>
          </p:cNvPicPr>
          <p:nvPr/>
        </p:nvPicPr>
        <p:blipFill>
          <a:blip r:embed="rId2">
            <a:extLst>
              <a:ext uri="{28A0092B-C50C-407E-A947-70E740481C1C}">
                <a14:useLocalDpi xmlns:a14="http://schemas.microsoft.com/office/drawing/2010/main" val="0"/>
              </a:ext>
            </a:extLst>
          </a:blip>
          <a:srcRect b="81807"/>
          <a:stretch>
            <a:fillRect/>
          </a:stretch>
        </p:blipFill>
        <p:spPr>
          <a:xfrm>
            <a:off x="0" y="0"/>
            <a:ext cx="12192000" cy="1247686"/>
          </a:xfrm>
          <a:prstGeom prst="rect">
            <a:avLst/>
          </a:prstGeom>
        </p:spPr>
      </p:pic>
      <p:pic>
        <p:nvPicPr>
          <p:cNvPr id="15" name="Billede 14">
            <a:extLst>
              <a:ext uri="{FF2B5EF4-FFF2-40B4-BE49-F238E27FC236}">
                <a16:creationId xmlns:a16="http://schemas.microsoft.com/office/drawing/2014/main" id="{17020717-FE93-360C-39B4-7D7ED4ACE1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sp>
        <p:nvSpPr>
          <p:cNvPr id="10" name="Titel 1">
            <a:extLst>
              <a:ext uri="{FF2B5EF4-FFF2-40B4-BE49-F238E27FC236}">
                <a16:creationId xmlns:a16="http://schemas.microsoft.com/office/drawing/2014/main" id="{112D0DDD-14DB-746F-D22C-90F7BF94B53D}"/>
              </a:ext>
            </a:extLst>
          </p:cNvPr>
          <p:cNvSpPr txBox="1">
            <a:spLocks/>
          </p:cNvSpPr>
          <p:nvPr/>
        </p:nvSpPr>
        <p:spPr>
          <a:xfrm>
            <a:off x="1710532" y="1459735"/>
            <a:ext cx="6933063" cy="973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da-DK" sz="3200" dirty="0">
              <a:latin typeface="Roboto" panose="02000000000000000000" pitchFamily="2" charset="0"/>
              <a:ea typeface="Roboto" panose="02000000000000000000" pitchFamily="2" charset="0"/>
            </a:endParaRPr>
          </a:p>
        </p:txBody>
      </p:sp>
      <p:sp>
        <p:nvSpPr>
          <p:cNvPr id="11" name="Pladsholder til tekst 3">
            <a:extLst>
              <a:ext uri="{FF2B5EF4-FFF2-40B4-BE49-F238E27FC236}">
                <a16:creationId xmlns:a16="http://schemas.microsoft.com/office/drawing/2014/main" id="{F591498D-6EC7-6562-3CD9-52433F25F757}"/>
              </a:ext>
            </a:extLst>
          </p:cNvPr>
          <p:cNvSpPr txBox="1">
            <a:spLocks/>
          </p:cNvSpPr>
          <p:nvPr/>
        </p:nvSpPr>
        <p:spPr>
          <a:xfrm>
            <a:off x="1772456" y="2764564"/>
            <a:ext cx="8647088" cy="354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dirty="0"/>
          </a:p>
        </p:txBody>
      </p:sp>
      <p:pic>
        <p:nvPicPr>
          <p:cNvPr id="12" name="Billede 11">
            <a:extLst>
              <a:ext uri="{FF2B5EF4-FFF2-40B4-BE49-F238E27FC236}">
                <a16:creationId xmlns:a16="http://schemas.microsoft.com/office/drawing/2014/main" id="{F22403DB-F94B-7F08-3435-948DA9B5E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947" y="256008"/>
            <a:ext cx="3016540" cy="738152"/>
          </a:xfrm>
          <a:prstGeom prst="rect">
            <a:avLst/>
          </a:prstGeom>
        </p:spPr>
      </p:pic>
      <p:pic>
        <p:nvPicPr>
          <p:cNvPr id="3" name="Billede 2">
            <a:extLst>
              <a:ext uri="{FF2B5EF4-FFF2-40B4-BE49-F238E27FC236}">
                <a16:creationId xmlns:a16="http://schemas.microsoft.com/office/drawing/2014/main" id="{6419E495-D4D0-A9E0-3C5F-D5E7521B8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5941">
            <a:off x="8620651" y="2146426"/>
            <a:ext cx="3182109" cy="1455071"/>
          </a:xfrm>
          <a:prstGeom prst="rect">
            <a:avLst/>
          </a:prstGeom>
        </p:spPr>
      </p:pic>
      <p:sp>
        <p:nvSpPr>
          <p:cNvPr id="4" name="Tekstfelt 3">
            <a:extLst>
              <a:ext uri="{FF2B5EF4-FFF2-40B4-BE49-F238E27FC236}">
                <a16:creationId xmlns:a16="http://schemas.microsoft.com/office/drawing/2014/main" id="{310C9008-821F-F2C4-4788-547E88A9954B}"/>
              </a:ext>
            </a:extLst>
          </p:cNvPr>
          <p:cNvSpPr txBox="1"/>
          <p:nvPr/>
        </p:nvSpPr>
        <p:spPr>
          <a:xfrm rot="20820797">
            <a:off x="9227610" y="2363310"/>
            <a:ext cx="2343452" cy="707886"/>
          </a:xfrm>
          <a:prstGeom prst="rect">
            <a:avLst/>
          </a:prstGeom>
          <a:noFill/>
        </p:spPr>
        <p:txBody>
          <a:bodyPr wrap="square" rtlCol="0">
            <a:spAutoFit/>
          </a:bodyPr>
          <a:lstStyle/>
          <a:p>
            <a:pPr algn="ctr"/>
            <a:r>
              <a:rPr lang="da-DK" sz="2000" b="1" dirty="0">
                <a:solidFill>
                  <a:srgbClr val="5368B0"/>
                </a:solidFill>
                <a:latin typeface="+mj-lt"/>
              </a:rPr>
              <a:t>Hvilken bog vil du stemme på?</a:t>
            </a:r>
          </a:p>
        </p:txBody>
      </p:sp>
      <p:sp>
        <p:nvSpPr>
          <p:cNvPr id="5" name="Tekstfelt 4">
            <a:extLst>
              <a:ext uri="{FF2B5EF4-FFF2-40B4-BE49-F238E27FC236}">
                <a16:creationId xmlns:a16="http://schemas.microsoft.com/office/drawing/2014/main" id="{9E8988FE-38AD-8657-E67E-FA2979B9F850}"/>
              </a:ext>
            </a:extLst>
          </p:cNvPr>
          <p:cNvSpPr txBox="1"/>
          <p:nvPr/>
        </p:nvSpPr>
        <p:spPr>
          <a:xfrm>
            <a:off x="956930" y="2307265"/>
            <a:ext cx="5925048" cy="2185214"/>
          </a:xfrm>
          <a:prstGeom prst="rect">
            <a:avLst/>
          </a:prstGeom>
          <a:noFill/>
        </p:spPr>
        <p:txBody>
          <a:bodyPr wrap="square" rtlCol="0">
            <a:spAutoFit/>
          </a:bodyPr>
          <a:lstStyle/>
          <a:p>
            <a:r>
              <a:rPr lang="da-DK" sz="2800" dirty="0"/>
              <a:t>Så er det tid til at stemme!</a:t>
            </a:r>
          </a:p>
          <a:p>
            <a:endParaRPr lang="da-DK" dirty="0"/>
          </a:p>
          <a:p>
            <a:endParaRPr lang="da-DK" dirty="0"/>
          </a:p>
          <a:p>
            <a:r>
              <a:rPr lang="da-DK" b="1" dirty="0"/>
              <a:t>Husk</a:t>
            </a:r>
          </a:p>
          <a:p>
            <a:endParaRPr lang="da-DK" dirty="0"/>
          </a:p>
          <a:p>
            <a:pPr marL="285750" indent="-285750">
              <a:buFont typeface="Arial" panose="020B0604020202020204" pitchFamily="34" charset="0"/>
              <a:buChar char="•"/>
            </a:pPr>
            <a:r>
              <a:rPr lang="da-DK" dirty="0"/>
              <a:t>Afstemningen er anonym </a:t>
            </a:r>
          </a:p>
          <a:p>
            <a:pPr marL="285750" indent="-285750">
              <a:buFont typeface="Arial" panose="020B0604020202020204" pitchFamily="34" charset="0"/>
              <a:buChar char="•"/>
            </a:pPr>
            <a:r>
              <a:rPr lang="da-DK" dirty="0"/>
              <a:t>Sæt kun ét kryds</a:t>
            </a:r>
          </a:p>
        </p:txBody>
      </p:sp>
      <p:pic>
        <p:nvPicPr>
          <p:cNvPr id="8" name="Billede 7">
            <a:extLst>
              <a:ext uri="{FF2B5EF4-FFF2-40B4-BE49-F238E27FC236}">
                <a16:creationId xmlns:a16="http://schemas.microsoft.com/office/drawing/2014/main" id="{C75A9B27-0D52-3FE0-FD40-FCF7BE779A0C}"/>
              </a:ext>
            </a:extLst>
          </p:cNvPr>
          <p:cNvPicPr>
            <a:picLocks noChangeAspect="1"/>
          </p:cNvPicPr>
          <p:nvPr/>
        </p:nvPicPr>
        <p:blipFill>
          <a:blip r:embed="rId6"/>
          <a:stretch>
            <a:fillRect/>
          </a:stretch>
        </p:blipFill>
        <p:spPr>
          <a:xfrm>
            <a:off x="5503588" y="2447101"/>
            <a:ext cx="2653426" cy="3866201"/>
          </a:xfrm>
          <a:prstGeom prst="rect">
            <a:avLst/>
          </a:prstGeom>
          <a:ln>
            <a:solidFill>
              <a:schemeClr val="tx1"/>
            </a:solidFill>
          </a:ln>
        </p:spPr>
      </p:pic>
    </p:spTree>
    <p:extLst>
      <p:ext uri="{BB962C8B-B14F-4D97-AF65-F5344CB8AC3E}">
        <p14:creationId xmlns:p14="http://schemas.microsoft.com/office/powerpoint/2010/main" val="2995156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A6E79-32F4-F70E-3139-DFB3FEA40F02}"/>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012DAE6B-9BEE-CD50-D63C-D34E8E96414B}"/>
              </a:ext>
            </a:extLst>
          </p:cNvPr>
          <p:cNvPicPr>
            <a:picLocks noChangeAspect="1"/>
          </p:cNvPicPr>
          <p:nvPr/>
        </p:nvPicPr>
        <p:blipFill>
          <a:blip r:embed="rId2">
            <a:extLst>
              <a:ext uri="{28A0092B-C50C-407E-A947-70E740481C1C}">
                <a14:useLocalDpi xmlns:a14="http://schemas.microsoft.com/office/drawing/2010/main" val="0"/>
              </a:ext>
            </a:extLst>
          </a:blip>
          <a:srcRect b="81807"/>
          <a:stretch>
            <a:fillRect/>
          </a:stretch>
        </p:blipFill>
        <p:spPr>
          <a:xfrm>
            <a:off x="0" y="0"/>
            <a:ext cx="12192000" cy="1247686"/>
          </a:xfrm>
          <a:prstGeom prst="rect">
            <a:avLst/>
          </a:prstGeom>
        </p:spPr>
      </p:pic>
      <p:pic>
        <p:nvPicPr>
          <p:cNvPr id="15" name="Billede 14">
            <a:extLst>
              <a:ext uri="{FF2B5EF4-FFF2-40B4-BE49-F238E27FC236}">
                <a16:creationId xmlns:a16="http://schemas.microsoft.com/office/drawing/2014/main" id="{F9E09533-E0BD-4CD0-FB1B-FA0AE2AE7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sp>
        <p:nvSpPr>
          <p:cNvPr id="10" name="Titel 1">
            <a:extLst>
              <a:ext uri="{FF2B5EF4-FFF2-40B4-BE49-F238E27FC236}">
                <a16:creationId xmlns:a16="http://schemas.microsoft.com/office/drawing/2014/main" id="{8E5E591C-3CBF-22ED-C2B7-BDD042A77323}"/>
              </a:ext>
            </a:extLst>
          </p:cNvPr>
          <p:cNvSpPr txBox="1">
            <a:spLocks/>
          </p:cNvSpPr>
          <p:nvPr/>
        </p:nvSpPr>
        <p:spPr>
          <a:xfrm>
            <a:off x="1710532" y="1459735"/>
            <a:ext cx="6933063" cy="973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da-DK" sz="3200" dirty="0">
              <a:latin typeface="Roboto" panose="02000000000000000000" pitchFamily="2" charset="0"/>
              <a:ea typeface="Roboto" panose="02000000000000000000" pitchFamily="2" charset="0"/>
            </a:endParaRPr>
          </a:p>
        </p:txBody>
      </p:sp>
      <p:pic>
        <p:nvPicPr>
          <p:cNvPr id="12" name="Billede 11">
            <a:extLst>
              <a:ext uri="{FF2B5EF4-FFF2-40B4-BE49-F238E27FC236}">
                <a16:creationId xmlns:a16="http://schemas.microsoft.com/office/drawing/2014/main" id="{749FA7C3-42AC-E0CB-0466-F0242470C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947" y="256008"/>
            <a:ext cx="3016540" cy="738152"/>
          </a:xfrm>
          <a:prstGeom prst="rect">
            <a:avLst/>
          </a:prstGeom>
        </p:spPr>
      </p:pic>
      <p:sp>
        <p:nvSpPr>
          <p:cNvPr id="5" name="Tekstfelt 4">
            <a:extLst>
              <a:ext uri="{FF2B5EF4-FFF2-40B4-BE49-F238E27FC236}">
                <a16:creationId xmlns:a16="http://schemas.microsoft.com/office/drawing/2014/main" id="{5631AC17-4AC6-993C-C5E4-96DADD92FC54}"/>
              </a:ext>
            </a:extLst>
          </p:cNvPr>
          <p:cNvSpPr txBox="1"/>
          <p:nvPr/>
        </p:nvSpPr>
        <p:spPr>
          <a:xfrm>
            <a:off x="3397336" y="1427918"/>
            <a:ext cx="5925048" cy="1200329"/>
          </a:xfrm>
          <a:prstGeom prst="rect">
            <a:avLst/>
          </a:prstGeom>
          <a:noFill/>
        </p:spPr>
        <p:txBody>
          <a:bodyPr wrap="square" rtlCol="0">
            <a:spAutoFit/>
          </a:bodyPr>
          <a:lstStyle/>
          <a:p>
            <a:pPr algn="ctr"/>
            <a:r>
              <a:rPr lang="da-DK" sz="3600" b="1" dirty="0">
                <a:solidFill>
                  <a:srgbClr val="5368B0"/>
                </a:solidFill>
                <a:latin typeface="+mj-lt"/>
              </a:rPr>
              <a:t>Klassens vinderbøger</a:t>
            </a:r>
          </a:p>
          <a:p>
            <a:endParaRPr lang="da-DK" dirty="0"/>
          </a:p>
          <a:p>
            <a:endParaRPr lang="da-DK" dirty="0"/>
          </a:p>
        </p:txBody>
      </p:sp>
      <p:sp>
        <p:nvSpPr>
          <p:cNvPr id="17" name="Rutediagram: Proces 16">
            <a:extLst>
              <a:ext uri="{FF2B5EF4-FFF2-40B4-BE49-F238E27FC236}">
                <a16:creationId xmlns:a16="http://schemas.microsoft.com/office/drawing/2014/main" id="{10F698CC-C1A5-6BC1-8AA7-6DA2AFB6447A}"/>
              </a:ext>
            </a:extLst>
          </p:cNvPr>
          <p:cNvSpPr/>
          <p:nvPr/>
        </p:nvSpPr>
        <p:spPr>
          <a:xfrm>
            <a:off x="7467237" y="5690777"/>
            <a:ext cx="2214753" cy="973538"/>
          </a:xfrm>
          <a:prstGeom prst="flowChartProcess">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8" name="Rutediagram: Proces 17">
            <a:extLst>
              <a:ext uri="{FF2B5EF4-FFF2-40B4-BE49-F238E27FC236}">
                <a16:creationId xmlns:a16="http://schemas.microsoft.com/office/drawing/2014/main" id="{36917FB8-4D30-640E-6687-A69C0FC706AC}"/>
              </a:ext>
            </a:extLst>
          </p:cNvPr>
          <p:cNvSpPr/>
          <p:nvPr/>
        </p:nvSpPr>
        <p:spPr>
          <a:xfrm>
            <a:off x="3037731" y="5463588"/>
            <a:ext cx="2214753" cy="1200328"/>
          </a:xfrm>
          <a:prstGeom prst="flowChartProcess">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9" name="Rutediagram: Proces 18">
            <a:extLst>
              <a:ext uri="{FF2B5EF4-FFF2-40B4-BE49-F238E27FC236}">
                <a16:creationId xmlns:a16="http://schemas.microsoft.com/office/drawing/2014/main" id="{DCE0FD15-DEB9-7CD7-2617-53564BEB0462}"/>
              </a:ext>
            </a:extLst>
          </p:cNvPr>
          <p:cNvSpPr/>
          <p:nvPr/>
        </p:nvSpPr>
        <p:spPr>
          <a:xfrm>
            <a:off x="5252484" y="4908583"/>
            <a:ext cx="2214753" cy="1755331"/>
          </a:xfrm>
          <a:prstGeom prst="flowChartProcess">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20" name="Rutediagram: Proces 19">
            <a:extLst>
              <a:ext uri="{FF2B5EF4-FFF2-40B4-BE49-F238E27FC236}">
                <a16:creationId xmlns:a16="http://schemas.microsoft.com/office/drawing/2014/main" id="{CE708EF7-ED73-AFE3-CFE0-DBBCF2BFBCD5}"/>
              </a:ext>
            </a:extLst>
          </p:cNvPr>
          <p:cNvSpPr/>
          <p:nvPr/>
        </p:nvSpPr>
        <p:spPr>
          <a:xfrm>
            <a:off x="3197222" y="2860158"/>
            <a:ext cx="1831981" cy="2254102"/>
          </a:xfrm>
          <a:prstGeom prst="flowChartProcess">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utediagram: Proces 20">
            <a:extLst>
              <a:ext uri="{FF2B5EF4-FFF2-40B4-BE49-F238E27FC236}">
                <a16:creationId xmlns:a16="http://schemas.microsoft.com/office/drawing/2014/main" id="{6210B24D-DE2E-6A9F-4AE4-CE0725D19D18}"/>
              </a:ext>
            </a:extLst>
          </p:cNvPr>
          <p:cNvSpPr/>
          <p:nvPr/>
        </p:nvSpPr>
        <p:spPr>
          <a:xfrm>
            <a:off x="5454751" y="2360914"/>
            <a:ext cx="1831981" cy="2254102"/>
          </a:xfrm>
          <a:prstGeom prst="flowChartProcess">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utediagram: Proces 21">
            <a:extLst>
              <a:ext uri="{FF2B5EF4-FFF2-40B4-BE49-F238E27FC236}">
                <a16:creationId xmlns:a16="http://schemas.microsoft.com/office/drawing/2014/main" id="{41399BE5-B3C6-71F7-8642-BC23AB317CFB}"/>
              </a:ext>
            </a:extLst>
          </p:cNvPr>
          <p:cNvSpPr/>
          <p:nvPr/>
        </p:nvSpPr>
        <p:spPr>
          <a:xfrm>
            <a:off x="7690518" y="3045578"/>
            <a:ext cx="1831981" cy="2254102"/>
          </a:xfrm>
          <a:prstGeom prst="flowChartProcess">
            <a:avLst/>
          </a:prstGeom>
          <a:no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79524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D7799-640B-7DEF-CECE-2803B0BEC965}"/>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DC0EAD3B-7BFB-0D4C-EDB8-6D1919A15A16}"/>
              </a:ext>
            </a:extLst>
          </p:cNvPr>
          <p:cNvPicPr>
            <a:picLocks noChangeAspect="1"/>
          </p:cNvPicPr>
          <p:nvPr/>
        </p:nvPicPr>
        <p:blipFill>
          <a:blip r:embed="rId2">
            <a:extLst>
              <a:ext uri="{28A0092B-C50C-407E-A947-70E740481C1C}">
                <a14:useLocalDpi xmlns:a14="http://schemas.microsoft.com/office/drawing/2010/main" val="0"/>
              </a:ext>
            </a:extLst>
          </a:blip>
          <a:srcRect b="81807"/>
          <a:stretch>
            <a:fillRect/>
          </a:stretch>
        </p:blipFill>
        <p:spPr>
          <a:xfrm>
            <a:off x="0" y="0"/>
            <a:ext cx="12192000" cy="1247686"/>
          </a:xfrm>
          <a:prstGeom prst="rect">
            <a:avLst/>
          </a:prstGeom>
        </p:spPr>
      </p:pic>
      <p:pic>
        <p:nvPicPr>
          <p:cNvPr id="15" name="Billede 14">
            <a:extLst>
              <a:ext uri="{FF2B5EF4-FFF2-40B4-BE49-F238E27FC236}">
                <a16:creationId xmlns:a16="http://schemas.microsoft.com/office/drawing/2014/main" id="{F97BF7BA-502E-CCD2-F5AD-6B17D3C078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sp>
        <p:nvSpPr>
          <p:cNvPr id="10" name="Titel 1">
            <a:extLst>
              <a:ext uri="{FF2B5EF4-FFF2-40B4-BE49-F238E27FC236}">
                <a16:creationId xmlns:a16="http://schemas.microsoft.com/office/drawing/2014/main" id="{AEEE5C0C-C04D-C0FF-B2D3-8315D195DE9F}"/>
              </a:ext>
            </a:extLst>
          </p:cNvPr>
          <p:cNvSpPr txBox="1">
            <a:spLocks/>
          </p:cNvSpPr>
          <p:nvPr/>
        </p:nvSpPr>
        <p:spPr>
          <a:xfrm>
            <a:off x="1710532" y="1459735"/>
            <a:ext cx="6933063" cy="973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da-DK" sz="3200" dirty="0">
              <a:latin typeface="Roboto" panose="02000000000000000000" pitchFamily="2" charset="0"/>
              <a:ea typeface="Roboto" panose="02000000000000000000" pitchFamily="2" charset="0"/>
            </a:endParaRPr>
          </a:p>
        </p:txBody>
      </p:sp>
      <p:sp>
        <p:nvSpPr>
          <p:cNvPr id="11" name="Pladsholder til tekst 3">
            <a:extLst>
              <a:ext uri="{FF2B5EF4-FFF2-40B4-BE49-F238E27FC236}">
                <a16:creationId xmlns:a16="http://schemas.microsoft.com/office/drawing/2014/main" id="{C30B7CDF-D3BA-E42F-C926-6A973AD79221}"/>
              </a:ext>
            </a:extLst>
          </p:cNvPr>
          <p:cNvSpPr txBox="1">
            <a:spLocks/>
          </p:cNvSpPr>
          <p:nvPr/>
        </p:nvSpPr>
        <p:spPr>
          <a:xfrm>
            <a:off x="1772456" y="2764564"/>
            <a:ext cx="8647088" cy="354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dirty="0"/>
          </a:p>
        </p:txBody>
      </p:sp>
      <p:pic>
        <p:nvPicPr>
          <p:cNvPr id="12" name="Billede 11">
            <a:extLst>
              <a:ext uri="{FF2B5EF4-FFF2-40B4-BE49-F238E27FC236}">
                <a16:creationId xmlns:a16="http://schemas.microsoft.com/office/drawing/2014/main" id="{71D14F09-557C-345C-5174-90BCC7726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947" y="256008"/>
            <a:ext cx="3016540" cy="738152"/>
          </a:xfrm>
          <a:prstGeom prst="rect">
            <a:avLst/>
          </a:prstGeom>
        </p:spPr>
      </p:pic>
      <p:sp>
        <p:nvSpPr>
          <p:cNvPr id="2" name="Tekstfelt 1">
            <a:extLst>
              <a:ext uri="{FF2B5EF4-FFF2-40B4-BE49-F238E27FC236}">
                <a16:creationId xmlns:a16="http://schemas.microsoft.com/office/drawing/2014/main" id="{86C7F114-3DEB-B668-F481-13132CCE217F}"/>
              </a:ext>
            </a:extLst>
          </p:cNvPr>
          <p:cNvSpPr txBox="1"/>
          <p:nvPr/>
        </p:nvSpPr>
        <p:spPr>
          <a:xfrm>
            <a:off x="1154151" y="5194119"/>
            <a:ext cx="9537700" cy="1692771"/>
          </a:xfrm>
          <a:prstGeom prst="rect">
            <a:avLst/>
          </a:prstGeom>
          <a:noFill/>
        </p:spPr>
        <p:txBody>
          <a:bodyPr wrap="square" rtlCol="0">
            <a:spAutoFit/>
          </a:bodyPr>
          <a:lstStyle/>
          <a:p>
            <a:pPr algn="ctr"/>
            <a:r>
              <a:rPr lang="da-DK" sz="3200" dirty="0"/>
              <a:t>Afstemningen åbner den 1. oktober kl. 12.00 </a:t>
            </a:r>
            <a:r>
              <a:rPr lang="da-DK" sz="3200" dirty="0">
                <a:hlinkClick r:id="rId5"/>
              </a:rPr>
              <a:t>Orlaprisen 2026</a:t>
            </a:r>
            <a:endParaRPr lang="da-DK" sz="3200" dirty="0"/>
          </a:p>
          <a:p>
            <a:pPr algn="ctr"/>
            <a:endParaRPr lang="da-DK" sz="4000" dirty="0">
              <a:latin typeface="+mj-lt"/>
            </a:endParaRPr>
          </a:p>
        </p:txBody>
      </p:sp>
      <p:pic>
        <p:nvPicPr>
          <p:cNvPr id="3" name="Billede 2">
            <a:extLst>
              <a:ext uri="{FF2B5EF4-FFF2-40B4-BE49-F238E27FC236}">
                <a16:creationId xmlns:a16="http://schemas.microsoft.com/office/drawing/2014/main" id="{EF2A1F08-22FC-2E03-3219-AC32332DDC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4740" y="2269543"/>
            <a:ext cx="5141398" cy="2350988"/>
          </a:xfrm>
          <a:prstGeom prst="rect">
            <a:avLst/>
          </a:prstGeom>
        </p:spPr>
      </p:pic>
      <p:sp>
        <p:nvSpPr>
          <p:cNvPr id="4" name="Tekstfelt 3">
            <a:extLst>
              <a:ext uri="{FF2B5EF4-FFF2-40B4-BE49-F238E27FC236}">
                <a16:creationId xmlns:a16="http://schemas.microsoft.com/office/drawing/2014/main" id="{FC6A0FA9-DE0A-1D32-877C-C91842E8DF58}"/>
              </a:ext>
            </a:extLst>
          </p:cNvPr>
          <p:cNvSpPr txBox="1"/>
          <p:nvPr/>
        </p:nvSpPr>
        <p:spPr>
          <a:xfrm rot="538903">
            <a:off x="4323041" y="2946878"/>
            <a:ext cx="4213673" cy="707886"/>
          </a:xfrm>
          <a:prstGeom prst="rect">
            <a:avLst/>
          </a:prstGeom>
          <a:noFill/>
        </p:spPr>
        <p:txBody>
          <a:bodyPr wrap="square" rtlCol="0">
            <a:spAutoFit/>
          </a:bodyPr>
          <a:lstStyle/>
          <a:p>
            <a:r>
              <a:rPr lang="da-DK" sz="4000" b="1" dirty="0">
                <a:solidFill>
                  <a:srgbClr val="5368B0"/>
                </a:solidFill>
                <a:latin typeface="+mj-lt"/>
              </a:rPr>
              <a:t>Brug din stemme!</a:t>
            </a:r>
          </a:p>
        </p:txBody>
      </p:sp>
    </p:spTree>
    <p:extLst>
      <p:ext uri="{BB962C8B-B14F-4D97-AF65-F5344CB8AC3E}">
        <p14:creationId xmlns:p14="http://schemas.microsoft.com/office/powerpoint/2010/main" val="3567942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8FF00-AFA5-99AE-D06E-D63B99B5F103}"/>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D67AF52E-3036-3D2F-8E0E-1D3355802178}"/>
              </a:ext>
            </a:extLst>
          </p:cNvPr>
          <p:cNvPicPr>
            <a:picLocks noChangeAspect="1"/>
          </p:cNvPicPr>
          <p:nvPr/>
        </p:nvPicPr>
        <p:blipFill>
          <a:blip r:embed="rId2">
            <a:extLst>
              <a:ext uri="{28A0092B-C50C-407E-A947-70E740481C1C}">
                <a14:useLocalDpi xmlns:a14="http://schemas.microsoft.com/office/drawing/2010/main" val="0"/>
              </a:ext>
            </a:extLst>
          </a:blip>
          <a:srcRect b="81807"/>
          <a:stretch>
            <a:fillRect/>
          </a:stretch>
        </p:blipFill>
        <p:spPr>
          <a:xfrm>
            <a:off x="0" y="0"/>
            <a:ext cx="12192000" cy="1247686"/>
          </a:xfrm>
          <a:prstGeom prst="rect">
            <a:avLst/>
          </a:prstGeom>
        </p:spPr>
      </p:pic>
      <p:pic>
        <p:nvPicPr>
          <p:cNvPr id="15" name="Billede 14">
            <a:extLst>
              <a:ext uri="{FF2B5EF4-FFF2-40B4-BE49-F238E27FC236}">
                <a16:creationId xmlns:a16="http://schemas.microsoft.com/office/drawing/2014/main" id="{3CA90849-49E5-B68E-11B7-0E71D6804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sp>
        <p:nvSpPr>
          <p:cNvPr id="10" name="Titel 1">
            <a:extLst>
              <a:ext uri="{FF2B5EF4-FFF2-40B4-BE49-F238E27FC236}">
                <a16:creationId xmlns:a16="http://schemas.microsoft.com/office/drawing/2014/main" id="{365FB2C1-CCA0-72D3-2EF0-30A59D07FC59}"/>
              </a:ext>
            </a:extLst>
          </p:cNvPr>
          <p:cNvSpPr txBox="1">
            <a:spLocks/>
          </p:cNvSpPr>
          <p:nvPr/>
        </p:nvSpPr>
        <p:spPr>
          <a:xfrm>
            <a:off x="1710532" y="1459735"/>
            <a:ext cx="6933063" cy="973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da-DK" sz="3200" dirty="0">
              <a:latin typeface="Roboto" panose="02000000000000000000" pitchFamily="2" charset="0"/>
              <a:ea typeface="Roboto" panose="02000000000000000000" pitchFamily="2" charset="0"/>
            </a:endParaRPr>
          </a:p>
        </p:txBody>
      </p:sp>
      <p:sp>
        <p:nvSpPr>
          <p:cNvPr id="11" name="Pladsholder til tekst 3">
            <a:extLst>
              <a:ext uri="{FF2B5EF4-FFF2-40B4-BE49-F238E27FC236}">
                <a16:creationId xmlns:a16="http://schemas.microsoft.com/office/drawing/2014/main" id="{03E34ACA-AB68-83C0-0346-968783A9F156}"/>
              </a:ext>
            </a:extLst>
          </p:cNvPr>
          <p:cNvSpPr txBox="1">
            <a:spLocks/>
          </p:cNvSpPr>
          <p:nvPr/>
        </p:nvSpPr>
        <p:spPr>
          <a:xfrm>
            <a:off x="1772456" y="2764564"/>
            <a:ext cx="8647088" cy="354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dirty="0"/>
          </a:p>
        </p:txBody>
      </p:sp>
      <p:pic>
        <p:nvPicPr>
          <p:cNvPr id="12" name="Billede 11">
            <a:extLst>
              <a:ext uri="{FF2B5EF4-FFF2-40B4-BE49-F238E27FC236}">
                <a16:creationId xmlns:a16="http://schemas.microsoft.com/office/drawing/2014/main" id="{1FA0AF1B-F4FE-9925-815E-D2A1D0448A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947" y="256008"/>
            <a:ext cx="3016540" cy="738152"/>
          </a:xfrm>
          <a:prstGeom prst="rect">
            <a:avLst/>
          </a:prstGeom>
        </p:spPr>
      </p:pic>
      <p:sp>
        <p:nvSpPr>
          <p:cNvPr id="2" name="Tekstfelt 1">
            <a:extLst>
              <a:ext uri="{FF2B5EF4-FFF2-40B4-BE49-F238E27FC236}">
                <a16:creationId xmlns:a16="http://schemas.microsoft.com/office/drawing/2014/main" id="{8C79E9A3-C46B-608D-1381-E40B33C263F2}"/>
              </a:ext>
            </a:extLst>
          </p:cNvPr>
          <p:cNvSpPr txBox="1"/>
          <p:nvPr/>
        </p:nvSpPr>
        <p:spPr>
          <a:xfrm>
            <a:off x="3463923" y="2846122"/>
            <a:ext cx="5264153" cy="707886"/>
          </a:xfrm>
          <a:prstGeom prst="rect">
            <a:avLst/>
          </a:prstGeom>
          <a:noFill/>
        </p:spPr>
        <p:txBody>
          <a:bodyPr wrap="square" rtlCol="0">
            <a:spAutoFit/>
          </a:bodyPr>
          <a:lstStyle/>
          <a:p>
            <a:pPr algn="ctr"/>
            <a:r>
              <a:rPr lang="da-DK" sz="4000" dirty="0">
                <a:latin typeface="+mj-lt"/>
              </a:rPr>
              <a:t>Tre sygt sjove bøger</a:t>
            </a:r>
          </a:p>
        </p:txBody>
      </p:sp>
      <p:pic>
        <p:nvPicPr>
          <p:cNvPr id="3" name="Billede 2">
            <a:extLst>
              <a:ext uri="{FF2B5EF4-FFF2-40B4-BE49-F238E27FC236}">
                <a16:creationId xmlns:a16="http://schemas.microsoft.com/office/drawing/2014/main" id="{22246F04-46CC-FED9-5A2C-E35EB2D7C441}"/>
              </a:ext>
            </a:extLst>
          </p:cNvPr>
          <p:cNvPicPr>
            <a:picLocks noChangeAspect="1"/>
          </p:cNvPicPr>
          <p:nvPr/>
        </p:nvPicPr>
        <p:blipFill>
          <a:blip r:embed="rId5"/>
          <a:stretch>
            <a:fillRect/>
          </a:stretch>
        </p:blipFill>
        <p:spPr>
          <a:xfrm rot="20689208">
            <a:off x="3581687" y="4230768"/>
            <a:ext cx="1682878" cy="2334993"/>
          </a:xfrm>
          <a:prstGeom prst="rect">
            <a:avLst/>
          </a:prstGeom>
        </p:spPr>
      </p:pic>
      <p:pic>
        <p:nvPicPr>
          <p:cNvPr id="4" name="Billede 3">
            <a:extLst>
              <a:ext uri="{FF2B5EF4-FFF2-40B4-BE49-F238E27FC236}">
                <a16:creationId xmlns:a16="http://schemas.microsoft.com/office/drawing/2014/main" id="{2DF696E8-C233-949D-BE4D-40AF39CF8899}"/>
              </a:ext>
            </a:extLst>
          </p:cNvPr>
          <p:cNvPicPr>
            <a:picLocks noChangeAspect="1"/>
          </p:cNvPicPr>
          <p:nvPr/>
        </p:nvPicPr>
        <p:blipFill>
          <a:blip r:embed="rId6"/>
          <a:stretch>
            <a:fillRect/>
          </a:stretch>
        </p:blipFill>
        <p:spPr>
          <a:xfrm>
            <a:off x="5104944" y="3938726"/>
            <a:ext cx="1670338" cy="2334993"/>
          </a:xfrm>
          <a:prstGeom prst="rect">
            <a:avLst/>
          </a:prstGeom>
        </p:spPr>
      </p:pic>
      <p:pic>
        <p:nvPicPr>
          <p:cNvPr id="5" name="Billede 4">
            <a:extLst>
              <a:ext uri="{FF2B5EF4-FFF2-40B4-BE49-F238E27FC236}">
                <a16:creationId xmlns:a16="http://schemas.microsoft.com/office/drawing/2014/main" id="{4660D494-852C-0F11-1B65-585B788A2466}"/>
              </a:ext>
            </a:extLst>
          </p:cNvPr>
          <p:cNvPicPr>
            <a:picLocks noChangeAspect="1"/>
          </p:cNvPicPr>
          <p:nvPr/>
        </p:nvPicPr>
        <p:blipFill>
          <a:blip r:embed="rId7"/>
          <a:stretch>
            <a:fillRect/>
          </a:stretch>
        </p:blipFill>
        <p:spPr>
          <a:xfrm rot="1062798">
            <a:off x="6606803" y="4230767"/>
            <a:ext cx="1726960" cy="2334993"/>
          </a:xfrm>
          <a:prstGeom prst="rect">
            <a:avLst/>
          </a:prstGeom>
        </p:spPr>
      </p:pic>
    </p:spTree>
    <p:extLst>
      <p:ext uri="{BB962C8B-B14F-4D97-AF65-F5344CB8AC3E}">
        <p14:creationId xmlns:p14="http://schemas.microsoft.com/office/powerpoint/2010/main" val="1182087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lede 19">
            <a:extLst>
              <a:ext uri="{FF2B5EF4-FFF2-40B4-BE49-F238E27FC236}">
                <a16:creationId xmlns:a16="http://schemas.microsoft.com/office/drawing/2014/main" id="{7764FADA-2E1A-72C4-2BDA-066D042D8D78}"/>
              </a:ext>
            </a:extLst>
          </p:cNvPr>
          <p:cNvPicPr>
            <a:picLocks noChangeAspect="1"/>
          </p:cNvPicPr>
          <p:nvPr/>
        </p:nvPicPr>
        <p:blipFill>
          <a:blip r:embed="rId3">
            <a:extLst>
              <a:ext uri="{28A0092B-C50C-407E-A947-70E740481C1C}">
                <a14:useLocalDpi xmlns:a14="http://schemas.microsoft.com/office/drawing/2010/main" val="0"/>
              </a:ext>
            </a:extLst>
          </a:blip>
          <a:srcRect l="25406" r="50514" b="13879"/>
          <a:stretch>
            <a:fillRect/>
          </a:stretch>
        </p:blipFill>
        <p:spPr>
          <a:xfrm>
            <a:off x="0" y="111095"/>
            <a:ext cx="3931065" cy="7420787"/>
          </a:xfrm>
          <a:prstGeom prst="rect">
            <a:avLst/>
          </a:prstGeom>
        </p:spPr>
      </p:pic>
      <p:sp>
        <p:nvSpPr>
          <p:cNvPr id="5" name="Titel 1">
            <a:extLst>
              <a:ext uri="{FF2B5EF4-FFF2-40B4-BE49-F238E27FC236}">
                <a16:creationId xmlns:a16="http://schemas.microsoft.com/office/drawing/2014/main" id="{D7020EDB-8345-E91C-77D3-4E219A1B68C8}"/>
              </a:ext>
            </a:extLst>
          </p:cNvPr>
          <p:cNvSpPr>
            <a:spLocks noGrp="1"/>
          </p:cNvSpPr>
          <p:nvPr>
            <p:ph type="title"/>
          </p:nvPr>
        </p:nvSpPr>
        <p:spPr>
          <a:xfrm>
            <a:off x="3931065" y="565515"/>
            <a:ext cx="6933063" cy="973540"/>
          </a:xfrm>
        </p:spPr>
        <p:txBody>
          <a:bodyPr/>
          <a:lstStyle/>
          <a:p>
            <a:r>
              <a:rPr lang="da-DK" dirty="0"/>
              <a:t>Verdens vildeste banditter</a:t>
            </a:r>
            <a:endParaRPr lang="da-DK" dirty="0">
              <a:latin typeface="Roboto" panose="02000000000000000000" pitchFamily="2" charset="0"/>
              <a:ea typeface="Roboto" panose="02000000000000000000" pitchFamily="2" charset="0"/>
            </a:endParaRPr>
          </a:p>
        </p:txBody>
      </p:sp>
      <p:sp>
        <p:nvSpPr>
          <p:cNvPr id="6" name="Pladsholder til tekst 3">
            <a:extLst>
              <a:ext uri="{FF2B5EF4-FFF2-40B4-BE49-F238E27FC236}">
                <a16:creationId xmlns:a16="http://schemas.microsoft.com/office/drawing/2014/main" id="{2F2454EC-35FE-A8AE-8EF8-06868F85A246}"/>
              </a:ext>
            </a:extLst>
          </p:cNvPr>
          <p:cNvSpPr>
            <a:spLocks noGrp="1"/>
          </p:cNvSpPr>
          <p:nvPr>
            <p:ph type="body" sz="half" idx="2"/>
          </p:nvPr>
        </p:nvSpPr>
        <p:spPr>
          <a:xfrm>
            <a:off x="3931065" y="1813117"/>
            <a:ext cx="6933063" cy="4476225"/>
          </a:xfrm>
        </p:spPr>
        <p:txBody>
          <a:bodyPr>
            <a:normAutofit/>
          </a:bodyPr>
          <a:lstStyle/>
          <a:p>
            <a:r>
              <a:rPr lang="da-DK" sz="1800" dirty="0"/>
              <a:t>Af Thomas Brunstrøm</a:t>
            </a:r>
            <a:endParaRPr lang="da-DK" sz="1800" dirty="0">
              <a:latin typeface="Roboto" panose="02000000000000000000" pitchFamily="2" charset="0"/>
              <a:ea typeface="Roboto" panose="02000000000000000000" pitchFamily="2" charset="0"/>
            </a:endParaRPr>
          </a:p>
        </p:txBody>
      </p:sp>
      <p:pic>
        <p:nvPicPr>
          <p:cNvPr id="10" name="Billede 9">
            <a:extLst>
              <a:ext uri="{FF2B5EF4-FFF2-40B4-BE49-F238E27FC236}">
                <a16:creationId xmlns:a16="http://schemas.microsoft.com/office/drawing/2014/main" id="{FDED71C5-AB17-0DB6-9390-3B953B04F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21" name="Billede 20">
            <a:extLst>
              <a:ext uri="{FF2B5EF4-FFF2-40B4-BE49-F238E27FC236}">
                <a16:creationId xmlns:a16="http://schemas.microsoft.com/office/drawing/2014/main" id="{3C435287-DBF4-5F1B-9BB3-3C9907A90C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3" name="Billede 2">
            <a:extLst>
              <a:ext uri="{FF2B5EF4-FFF2-40B4-BE49-F238E27FC236}">
                <a16:creationId xmlns:a16="http://schemas.microsoft.com/office/drawing/2014/main" id="{EBD253CC-5443-F718-0A3F-C1612BDBEA3D}"/>
              </a:ext>
            </a:extLst>
          </p:cNvPr>
          <p:cNvPicPr>
            <a:picLocks noChangeAspect="1"/>
          </p:cNvPicPr>
          <p:nvPr/>
        </p:nvPicPr>
        <p:blipFill>
          <a:blip r:embed="rId6"/>
          <a:stretch>
            <a:fillRect/>
          </a:stretch>
        </p:blipFill>
        <p:spPr>
          <a:xfrm>
            <a:off x="3931065" y="2238533"/>
            <a:ext cx="3162300" cy="4387691"/>
          </a:xfrm>
          <a:prstGeom prst="rect">
            <a:avLst/>
          </a:prstGeom>
        </p:spPr>
      </p:pic>
      <p:pic>
        <p:nvPicPr>
          <p:cNvPr id="7" name="Billede 6">
            <a:extLst>
              <a:ext uri="{FF2B5EF4-FFF2-40B4-BE49-F238E27FC236}">
                <a16:creationId xmlns:a16="http://schemas.microsoft.com/office/drawing/2014/main" id="{02D18C5F-5A9E-17E5-5D93-CA810D1D5C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2532" y="5845203"/>
            <a:ext cx="1033413" cy="1033413"/>
          </a:xfrm>
          <a:prstGeom prst="rect">
            <a:avLst/>
          </a:prstGeom>
        </p:spPr>
      </p:pic>
      <p:pic>
        <p:nvPicPr>
          <p:cNvPr id="9" name="Billede 8">
            <a:extLst>
              <a:ext uri="{FF2B5EF4-FFF2-40B4-BE49-F238E27FC236}">
                <a16:creationId xmlns:a16="http://schemas.microsoft.com/office/drawing/2014/main" id="{F0AB56AF-94B4-D6D6-AF4F-00972AEE344F}"/>
              </a:ext>
            </a:extLst>
          </p:cNvPr>
          <p:cNvPicPr>
            <a:picLocks noChangeAspect="1"/>
          </p:cNvPicPr>
          <p:nvPr/>
        </p:nvPicPr>
        <p:blipFill>
          <a:blip r:embed="rId8">
            <a:biLevel thresh="50000"/>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27495" y="5560062"/>
            <a:ext cx="897721" cy="897721"/>
          </a:xfrm>
          <a:prstGeom prst="rect">
            <a:avLst/>
          </a:prstGeom>
        </p:spPr>
      </p:pic>
      <p:pic>
        <p:nvPicPr>
          <p:cNvPr id="1026" name="Picture 2">
            <a:extLst>
              <a:ext uri="{FF2B5EF4-FFF2-40B4-BE49-F238E27FC236}">
                <a16:creationId xmlns:a16="http://schemas.microsoft.com/office/drawing/2014/main" id="{E4098818-47E4-0D37-D596-404A0F603D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32436" y="2238533"/>
            <a:ext cx="1692621" cy="2260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186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7E080-709B-1562-2B73-5DAB1C099B40}"/>
              </a:ext>
            </a:extLst>
          </p:cNvPr>
          <p:cNvSpPr>
            <a:spLocks noGrp="1"/>
          </p:cNvSpPr>
          <p:nvPr>
            <p:ph type="title"/>
          </p:nvPr>
        </p:nvSpPr>
        <p:spPr>
          <a:xfrm>
            <a:off x="4662985" y="568658"/>
            <a:ext cx="6933063" cy="973540"/>
          </a:xfrm>
        </p:spPr>
        <p:txBody>
          <a:bodyPr/>
          <a:lstStyle/>
          <a:p>
            <a:r>
              <a:rPr lang="da-DK" dirty="0" err="1"/>
              <a:t>Møgmis</a:t>
            </a:r>
            <a:r>
              <a:rPr lang="da-DK" dirty="0"/>
              <a:t> – Hold på kat og briller! En </a:t>
            </a:r>
            <a:r>
              <a:rPr lang="da-DK" dirty="0" err="1"/>
              <a:t>spacy</a:t>
            </a:r>
            <a:r>
              <a:rPr lang="da-DK" dirty="0"/>
              <a:t> kidnapning</a:t>
            </a:r>
            <a:endParaRPr lang="da-DK" dirty="0">
              <a:latin typeface="Roboto" panose="02000000000000000000" pitchFamily="2" charset="0"/>
              <a:ea typeface="Roboto" panose="02000000000000000000" pitchFamily="2" charset="0"/>
            </a:endParaRPr>
          </a:p>
        </p:txBody>
      </p:sp>
      <p:sp>
        <p:nvSpPr>
          <p:cNvPr id="4" name="Pladsholder til tekst 3">
            <a:extLst>
              <a:ext uri="{FF2B5EF4-FFF2-40B4-BE49-F238E27FC236}">
                <a16:creationId xmlns:a16="http://schemas.microsoft.com/office/drawing/2014/main" id="{521B2F47-D897-33F8-9F65-EE872EC3BB60}"/>
              </a:ext>
            </a:extLst>
          </p:cNvPr>
          <p:cNvSpPr>
            <a:spLocks noGrp="1"/>
          </p:cNvSpPr>
          <p:nvPr>
            <p:ph type="body" sz="half" idx="2"/>
          </p:nvPr>
        </p:nvSpPr>
        <p:spPr>
          <a:xfrm>
            <a:off x="4662985" y="1819941"/>
            <a:ext cx="6933063" cy="4476225"/>
          </a:xfrm>
        </p:spPr>
        <p:txBody>
          <a:bodyPr>
            <a:normAutofit/>
          </a:bodyPr>
          <a:lstStyle/>
          <a:p>
            <a:r>
              <a:rPr lang="da-DK" sz="1800" dirty="0"/>
              <a:t>Af Sophie </a:t>
            </a:r>
            <a:r>
              <a:rPr lang="da-DK" sz="1800" dirty="0" err="1"/>
              <a:t>Souid</a:t>
            </a:r>
            <a:r>
              <a:rPr lang="da-DK" sz="1800" dirty="0"/>
              <a:t> og Thomas </a:t>
            </a:r>
            <a:r>
              <a:rPr lang="da-DK" sz="1800" dirty="0" err="1"/>
              <a:t>Hjorthaab</a:t>
            </a:r>
            <a:endParaRPr lang="da-DK" sz="1800" dirty="0"/>
          </a:p>
        </p:txBody>
      </p:sp>
      <p:pic>
        <p:nvPicPr>
          <p:cNvPr id="16" name="Billede 15">
            <a:extLst>
              <a:ext uri="{FF2B5EF4-FFF2-40B4-BE49-F238E27FC236}">
                <a16:creationId xmlns:a16="http://schemas.microsoft.com/office/drawing/2014/main" id="{1D2A77B0-9408-E778-14C2-6BE96E9F626F}"/>
              </a:ext>
            </a:extLst>
          </p:cNvPr>
          <p:cNvPicPr>
            <a:picLocks noChangeAspect="1"/>
          </p:cNvPicPr>
          <p:nvPr/>
        </p:nvPicPr>
        <p:blipFill>
          <a:blip r:embed="rId3">
            <a:extLst>
              <a:ext uri="{28A0092B-C50C-407E-A947-70E740481C1C}">
                <a14:useLocalDpi xmlns:a14="http://schemas.microsoft.com/office/drawing/2010/main" val="0"/>
              </a:ext>
            </a:extLst>
          </a:blip>
          <a:srcRect r="66828"/>
          <a:stretch>
            <a:fillRect/>
          </a:stretch>
        </p:blipFill>
        <p:spPr>
          <a:xfrm>
            <a:off x="0" y="0"/>
            <a:ext cx="4044287" cy="6858000"/>
          </a:xfrm>
          <a:prstGeom prst="rect">
            <a:avLst/>
          </a:prstGeom>
        </p:spPr>
      </p:pic>
      <p:pic>
        <p:nvPicPr>
          <p:cNvPr id="17" name="Billede 16">
            <a:extLst>
              <a:ext uri="{FF2B5EF4-FFF2-40B4-BE49-F238E27FC236}">
                <a16:creationId xmlns:a16="http://schemas.microsoft.com/office/drawing/2014/main" id="{680B3F43-E65C-BECD-E496-E0FD5F191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20" name="Billede 19">
            <a:extLst>
              <a:ext uri="{FF2B5EF4-FFF2-40B4-BE49-F238E27FC236}">
                <a16:creationId xmlns:a16="http://schemas.microsoft.com/office/drawing/2014/main" id="{72C8E418-DA64-1552-6BD5-4507689AF0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5" name="Billede 4">
            <a:extLst>
              <a:ext uri="{FF2B5EF4-FFF2-40B4-BE49-F238E27FC236}">
                <a16:creationId xmlns:a16="http://schemas.microsoft.com/office/drawing/2014/main" id="{78EADFF7-C430-92A1-C2C4-F40D521C44B0}"/>
              </a:ext>
            </a:extLst>
          </p:cNvPr>
          <p:cNvPicPr>
            <a:picLocks noChangeAspect="1"/>
          </p:cNvPicPr>
          <p:nvPr/>
        </p:nvPicPr>
        <p:blipFill>
          <a:blip r:embed="rId6"/>
          <a:stretch>
            <a:fillRect/>
          </a:stretch>
        </p:blipFill>
        <p:spPr>
          <a:xfrm>
            <a:off x="4730750" y="2197661"/>
            <a:ext cx="3130550" cy="4376248"/>
          </a:xfrm>
          <a:prstGeom prst="rect">
            <a:avLst/>
          </a:prstGeom>
        </p:spPr>
      </p:pic>
      <p:pic>
        <p:nvPicPr>
          <p:cNvPr id="6" name="Billede 5">
            <a:extLst>
              <a:ext uri="{FF2B5EF4-FFF2-40B4-BE49-F238E27FC236}">
                <a16:creationId xmlns:a16="http://schemas.microsoft.com/office/drawing/2014/main" id="{3E124CD6-FA9B-0D97-D071-83DABB092B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3291" y="5796153"/>
            <a:ext cx="1033413" cy="1033413"/>
          </a:xfrm>
          <a:prstGeom prst="rect">
            <a:avLst/>
          </a:prstGeom>
        </p:spPr>
      </p:pic>
      <p:pic>
        <p:nvPicPr>
          <p:cNvPr id="2056" name="Picture 8">
            <a:extLst>
              <a:ext uri="{FF2B5EF4-FFF2-40B4-BE49-F238E27FC236}">
                <a16:creationId xmlns:a16="http://schemas.microsoft.com/office/drawing/2014/main" id="{D0EBCB2D-E19F-3EAF-F983-9DD57113FA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3732" y="3602966"/>
            <a:ext cx="922670" cy="1287893"/>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a:extLst>
              <a:ext uri="{FF2B5EF4-FFF2-40B4-BE49-F238E27FC236}">
                <a16:creationId xmlns:a16="http://schemas.microsoft.com/office/drawing/2014/main" id="{A9BA85D5-6A0B-810A-DAC9-68C0E9724CC4}"/>
              </a:ext>
            </a:extLst>
          </p:cNvPr>
          <p:cNvPicPr>
            <a:picLocks noChangeAspect="1"/>
          </p:cNvPicPr>
          <p:nvPr/>
        </p:nvPicPr>
        <p:blipFill>
          <a:blip r:embed="rId9"/>
          <a:stretch>
            <a:fillRect/>
          </a:stretch>
        </p:blipFill>
        <p:spPr>
          <a:xfrm>
            <a:off x="9507499" y="3565124"/>
            <a:ext cx="922669" cy="1299426"/>
          </a:xfrm>
          <a:prstGeom prst="rect">
            <a:avLst/>
          </a:prstGeom>
        </p:spPr>
      </p:pic>
      <p:pic>
        <p:nvPicPr>
          <p:cNvPr id="10" name="Billede 9">
            <a:extLst>
              <a:ext uri="{FF2B5EF4-FFF2-40B4-BE49-F238E27FC236}">
                <a16:creationId xmlns:a16="http://schemas.microsoft.com/office/drawing/2014/main" id="{4BDCB955-9FF0-0DA7-D9C4-6837E16B4E45}"/>
              </a:ext>
            </a:extLst>
          </p:cNvPr>
          <p:cNvPicPr>
            <a:picLocks noChangeAspect="1"/>
          </p:cNvPicPr>
          <p:nvPr/>
        </p:nvPicPr>
        <p:blipFill>
          <a:blip r:embed="rId10"/>
          <a:srcRect l="6954" t="4341" r="8667" b="5220"/>
          <a:stretch>
            <a:fillRect/>
          </a:stretch>
        </p:blipFill>
        <p:spPr>
          <a:xfrm>
            <a:off x="10520457" y="3568135"/>
            <a:ext cx="903003" cy="1322724"/>
          </a:xfrm>
          <a:prstGeom prst="rect">
            <a:avLst/>
          </a:prstGeom>
        </p:spPr>
      </p:pic>
      <p:pic>
        <p:nvPicPr>
          <p:cNvPr id="12" name="Billede 11">
            <a:extLst>
              <a:ext uri="{FF2B5EF4-FFF2-40B4-BE49-F238E27FC236}">
                <a16:creationId xmlns:a16="http://schemas.microsoft.com/office/drawing/2014/main" id="{0E3317E8-AD1D-7C95-602D-188DB51DDC4E}"/>
              </a:ext>
            </a:extLst>
          </p:cNvPr>
          <p:cNvPicPr>
            <a:picLocks noChangeAspect="1"/>
          </p:cNvPicPr>
          <p:nvPr/>
        </p:nvPicPr>
        <p:blipFill>
          <a:blip r:embed="rId11"/>
          <a:stretch>
            <a:fillRect/>
          </a:stretch>
        </p:blipFill>
        <p:spPr>
          <a:xfrm>
            <a:off x="10482805" y="4986242"/>
            <a:ext cx="947624" cy="1322724"/>
          </a:xfrm>
          <a:prstGeom prst="rect">
            <a:avLst/>
          </a:prstGeom>
        </p:spPr>
      </p:pic>
      <p:pic>
        <p:nvPicPr>
          <p:cNvPr id="13" name="Picture 2">
            <a:extLst>
              <a:ext uri="{FF2B5EF4-FFF2-40B4-BE49-F238E27FC236}">
                <a16:creationId xmlns:a16="http://schemas.microsoft.com/office/drawing/2014/main" id="{B901F5D7-4082-3ED9-3FAB-3A5931C348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69249" y="2197661"/>
            <a:ext cx="923288" cy="12878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E6B57568-15E9-4D28-648E-D934D5B2FBD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91930" y="2197661"/>
            <a:ext cx="928211" cy="12878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14CE1AC5-5066-35ED-2CC8-FD73517FA5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23628" y="2197660"/>
            <a:ext cx="911782" cy="1287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246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48E3-5B23-2A13-FFF1-768BCD095F89}"/>
            </a:ext>
          </a:extLst>
        </p:cNvPr>
        <p:cNvGrpSpPr/>
        <p:nvPr/>
      </p:nvGrpSpPr>
      <p:grpSpPr>
        <a:xfrm>
          <a:off x="0" y="0"/>
          <a:ext cx="0" cy="0"/>
          <a:chOff x="0" y="0"/>
          <a:chExt cx="0" cy="0"/>
        </a:xfrm>
      </p:grpSpPr>
      <p:pic>
        <p:nvPicPr>
          <p:cNvPr id="20" name="Billede 19">
            <a:extLst>
              <a:ext uri="{FF2B5EF4-FFF2-40B4-BE49-F238E27FC236}">
                <a16:creationId xmlns:a16="http://schemas.microsoft.com/office/drawing/2014/main" id="{FF2E604C-7D01-CA37-A765-F5A5E81FD54D}"/>
              </a:ext>
            </a:extLst>
          </p:cNvPr>
          <p:cNvPicPr>
            <a:picLocks noChangeAspect="1"/>
          </p:cNvPicPr>
          <p:nvPr/>
        </p:nvPicPr>
        <p:blipFill>
          <a:blip r:embed="rId3">
            <a:extLst>
              <a:ext uri="{28A0092B-C50C-407E-A947-70E740481C1C}">
                <a14:useLocalDpi xmlns:a14="http://schemas.microsoft.com/office/drawing/2010/main" val="0"/>
              </a:ext>
            </a:extLst>
          </a:blip>
          <a:srcRect l="25406" r="50514" b="13879"/>
          <a:stretch>
            <a:fillRect/>
          </a:stretch>
        </p:blipFill>
        <p:spPr>
          <a:xfrm>
            <a:off x="0" y="111095"/>
            <a:ext cx="3931065" cy="7420787"/>
          </a:xfrm>
          <a:prstGeom prst="rect">
            <a:avLst/>
          </a:prstGeom>
        </p:spPr>
      </p:pic>
      <p:sp>
        <p:nvSpPr>
          <p:cNvPr id="5" name="Titel 1">
            <a:extLst>
              <a:ext uri="{FF2B5EF4-FFF2-40B4-BE49-F238E27FC236}">
                <a16:creationId xmlns:a16="http://schemas.microsoft.com/office/drawing/2014/main" id="{0A579C25-6705-6E0D-1FFD-9071D42D9E9D}"/>
              </a:ext>
            </a:extLst>
          </p:cNvPr>
          <p:cNvSpPr>
            <a:spLocks noGrp="1"/>
          </p:cNvSpPr>
          <p:nvPr>
            <p:ph type="title"/>
          </p:nvPr>
        </p:nvSpPr>
        <p:spPr>
          <a:xfrm>
            <a:off x="3931065" y="587708"/>
            <a:ext cx="6933063" cy="973540"/>
          </a:xfrm>
        </p:spPr>
        <p:txBody>
          <a:bodyPr/>
          <a:lstStyle/>
          <a:p>
            <a:r>
              <a:rPr lang="da-DK" dirty="0"/>
              <a:t>Mugge og super happy – Bind 3</a:t>
            </a:r>
          </a:p>
        </p:txBody>
      </p:sp>
      <p:sp>
        <p:nvSpPr>
          <p:cNvPr id="6" name="Pladsholder til tekst 3">
            <a:extLst>
              <a:ext uri="{FF2B5EF4-FFF2-40B4-BE49-F238E27FC236}">
                <a16:creationId xmlns:a16="http://schemas.microsoft.com/office/drawing/2014/main" id="{E4DA3AB9-02CE-262D-23F1-E2E151D078CA}"/>
              </a:ext>
            </a:extLst>
          </p:cNvPr>
          <p:cNvSpPr>
            <a:spLocks noGrp="1"/>
          </p:cNvSpPr>
          <p:nvPr>
            <p:ph type="body" sz="half" idx="2"/>
          </p:nvPr>
        </p:nvSpPr>
        <p:spPr>
          <a:xfrm>
            <a:off x="3931065" y="1838991"/>
            <a:ext cx="6933063" cy="4476225"/>
          </a:xfrm>
        </p:spPr>
        <p:txBody>
          <a:bodyPr>
            <a:normAutofit/>
          </a:bodyPr>
          <a:lstStyle/>
          <a:p>
            <a:r>
              <a:rPr lang="da-DK" sz="1800" dirty="0"/>
              <a:t>Af Mikael Wulff og Anders Morgenthaler</a:t>
            </a:r>
          </a:p>
          <a:p>
            <a:endParaRPr lang="da-DK" sz="1800" dirty="0">
              <a:latin typeface="Roboto" panose="02000000000000000000" pitchFamily="2" charset="0"/>
              <a:ea typeface="Roboto" panose="02000000000000000000" pitchFamily="2" charset="0"/>
            </a:endParaRPr>
          </a:p>
        </p:txBody>
      </p:sp>
      <p:pic>
        <p:nvPicPr>
          <p:cNvPr id="10" name="Billede 9">
            <a:extLst>
              <a:ext uri="{FF2B5EF4-FFF2-40B4-BE49-F238E27FC236}">
                <a16:creationId xmlns:a16="http://schemas.microsoft.com/office/drawing/2014/main" id="{1EA5805A-E993-53E3-CC20-E2F1828A8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21" name="Billede 20">
            <a:extLst>
              <a:ext uri="{FF2B5EF4-FFF2-40B4-BE49-F238E27FC236}">
                <a16:creationId xmlns:a16="http://schemas.microsoft.com/office/drawing/2014/main" id="{A0BA6D64-8730-EB6D-F497-3242597A8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3" name="Billede 2">
            <a:extLst>
              <a:ext uri="{FF2B5EF4-FFF2-40B4-BE49-F238E27FC236}">
                <a16:creationId xmlns:a16="http://schemas.microsoft.com/office/drawing/2014/main" id="{E871FA8F-1055-CFBA-6B7D-F684FAF594C4}"/>
              </a:ext>
            </a:extLst>
          </p:cNvPr>
          <p:cNvPicPr>
            <a:picLocks noChangeAspect="1"/>
          </p:cNvPicPr>
          <p:nvPr/>
        </p:nvPicPr>
        <p:blipFill>
          <a:blip r:embed="rId6"/>
          <a:stretch>
            <a:fillRect/>
          </a:stretch>
        </p:blipFill>
        <p:spPr>
          <a:xfrm>
            <a:off x="3931065" y="2193577"/>
            <a:ext cx="3302124" cy="4464746"/>
          </a:xfrm>
          <a:prstGeom prst="rect">
            <a:avLst/>
          </a:prstGeom>
        </p:spPr>
      </p:pic>
      <p:pic>
        <p:nvPicPr>
          <p:cNvPr id="4" name="Billede 3">
            <a:extLst>
              <a:ext uri="{FF2B5EF4-FFF2-40B4-BE49-F238E27FC236}">
                <a16:creationId xmlns:a16="http://schemas.microsoft.com/office/drawing/2014/main" id="{2B0021A8-D391-7D44-976F-B38C86DC2A3F}"/>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27495" y="5560062"/>
            <a:ext cx="897721" cy="897721"/>
          </a:xfrm>
          <a:prstGeom prst="rect">
            <a:avLst/>
          </a:prstGeom>
        </p:spPr>
      </p:pic>
      <p:pic>
        <p:nvPicPr>
          <p:cNvPr id="7" name="Billede 6">
            <a:extLst>
              <a:ext uri="{FF2B5EF4-FFF2-40B4-BE49-F238E27FC236}">
                <a16:creationId xmlns:a16="http://schemas.microsoft.com/office/drawing/2014/main" id="{716B2F67-681A-16FD-8D53-16C7EE2DD3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2532" y="5845203"/>
            <a:ext cx="1033413" cy="1033413"/>
          </a:xfrm>
          <a:prstGeom prst="rect">
            <a:avLst/>
          </a:prstGeom>
        </p:spPr>
      </p:pic>
      <p:pic>
        <p:nvPicPr>
          <p:cNvPr id="3074" name="Picture 2">
            <a:extLst>
              <a:ext uri="{FF2B5EF4-FFF2-40B4-BE49-F238E27FC236}">
                <a16:creationId xmlns:a16="http://schemas.microsoft.com/office/drawing/2014/main" id="{37CD6557-7798-4C21-5786-E82EFD6449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0156" y="2238027"/>
            <a:ext cx="1459063" cy="19150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072A4B8-3823-A91C-3C75-600E047444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68911" y="2244229"/>
            <a:ext cx="1336062" cy="191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61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D6712-B8E0-6798-405B-46CA4B1EF92E}"/>
            </a:ext>
          </a:extLst>
        </p:cNvPr>
        <p:cNvGrpSpPr/>
        <p:nvPr/>
      </p:nvGrpSpPr>
      <p:grpSpPr>
        <a:xfrm>
          <a:off x="0" y="0"/>
          <a:ext cx="0" cy="0"/>
          <a:chOff x="0" y="0"/>
          <a:chExt cx="0" cy="0"/>
        </a:xfrm>
      </p:grpSpPr>
      <p:pic>
        <p:nvPicPr>
          <p:cNvPr id="7" name="Billede 6">
            <a:extLst>
              <a:ext uri="{FF2B5EF4-FFF2-40B4-BE49-F238E27FC236}">
                <a16:creationId xmlns:a16="http://schemas.microsoft.com/office/drawing/2014/main" id="{FC2BF009-D6DA-EA3B-D4B1-6F7917052BA8}"/>
              </a:ext>
            </a:extLst>
          </p:cNvPr>
          <p:cNvPicPr>
            <a:picLocks noChangeAspect="1"/>
          </p:cNvPicPr>
          <p:nvPr/>
        </p:nvPicPr>
        <p:blipFill>
          <a:blip r:embed="rId2">
            <a:extLst>
              <a:ext uri="{28A0092B-C50C-407E-A947-70E740481C1C}">
                <a14:useLocalDpi xmlns:a14="http://schemas.microsoft.com/office/drawing/2010/main" val="0"/>
              </a:ext>
            </a:extLst>
          </a:blip>
          <a:srcRect b="81807"/>
          <a:stretch>
            <a:fillRect/>
          </a:stretch>
        </p:blipFill>
        <p:spPr>
          <a:xfrm>
            <a:off x="0" y="0"/>
            <a:ext cx="12192000" cy="1247686"/>
          </a:xfrm>
          <a:prstGeom prst="rect">
            <a:avLst/>
          </a:prstGeom>
        </p:spPr>
      </p:pic>
      <p:pic>
        <p:nvPicPr>
          <p:cNvPr id="15" name="Billede 14">
            <a:extLst>
              <a:ext uri="{FF2B5EF4-FFF2-40B4-BE49-F238E27FC236}">
                <a16:creationId xmlns:a16="http://schemas.microsoft.com/office/drawing/2014/main" id="{87A5819C-8E9C-38DA-12D0-772F6A508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sp>
        <p:nvSpPr>
          <p:cNvPr id="10" name="Titel 1">
            <a:extLst>
              <a:ext uri="{FF2B5EF4-FFF2-40B4-BE49-F238E27FC236}">
                <a16:creationId xmlns:a16="http://schemas.microsoft.com/office/drawing/2014/main" id="{A565F2D0-E0CC-B9DB-BFBE-DEA1F7F255FA}"/>
              </a:ext>
            </a:extLst>
          </p:cNvPr>
          <p:cNvSpPr txBox="1">
            <a:spLocks/>
          </p:cNvSpPr>
          <p:nvPr/>
        </p:nvSpPr>
        <p:spPr>
          <a:xfrm>
            <a:off x="1710532" y="1459735"/>
            <a:ext cx="6933063" cy="9735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da-DK" sz="3200" dirty="0">
              <a:latin typeface="Roboto" panose="02000000000000000000" pitchFamily="2" charset="0"/>
              <a:ea typeface="Roboto" panose="02000000000000000000" pitchFamily="2" charset="0"/>
            </a:endParaRPr>
          </a:p>
        </p:txBody>
      </p:sp>
      <p:sp>
        <p:nvSpPr>
          <p:cNvPr id="11" name="Pladsholder til tekst 3">
            <a:extLst>
              <a:ext uri="{FF2B5EF4-FFF2-40B4-BE49-F238E27FC236}">
                <a16:creationId xmlns:a16="http://schemas.microsoft.com/office/drawing/2014/main" id="{0FEFA2C1-961C-C972-86C8-7610B1447010}"/>
              </a:ext>
            </a:extLst>
          </p:cNvPr>
          <p:cNvSpPr txBox="1">
            <a:spLocks/>
          </p:cNvSpPr>
          <p:nvPr/>
        </p:nvSpPr>
        <p:spPr>
          <a:xfrm>
            <a:off x="1772456" y="2764564"/>
            <a:ext cx="8647088" cy="35487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dirty="0"/>
          </a:p>
        </p:txBody>
      </p:sp>
      <p:pic>
        <p:nvPicPr>
          <p:cNvPr id="12" name="Billede 11">
            <a:extLst>
              <a:ext uri="{FF2B5EF4-FFF2-40B4-BE49-F238E27FC236}">
                <a16:creationId xmlns:a16="http://schemas.microsoft.com/office/drawing/2014/main" id="{45241A35-5238-276C-CD6E-D60CC2AB9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3947" y="256008"/>
            <a:ext cx="3016540" cy="738152"/>
          </a:xfrm>
          <a:prstGeom prst="rect">
            <a:avLst/>
          </a:prstGeom>
        </p:spPr>
      </p:pic>
      <p:sp>
        <p:nvSpPr>
          <p:cNvPr id="2" name="Tekstfelt 1">
            <a:extLst>
              <a:ext uri="{FF2B5EF4-FFF2-40B4-BE49-F238E27FC236}">
                <a16:creationId xmlns:a16="http://schemas.microsoft.com/office/drawing/2014/main" id="{6AF957CA-CA7E-0B50-9A49-637E12D62087}"/>
              </a:ext>
            </a:extLst>
          </p:cNvPr>
          <p:cNvSpPr txBox="1"/>
          <p:nvPr/>
        </p:nvSpPr>
        <p:spPr>
          <a:xfrm>
            <a:off x="3463923" y="2380098"/>
            <a:ext cx="5264153" cy="1323439"/>
          </a:xfrm>
          <a:prstGeom prst="rect">
            <a:avLst/>
          </a:prstGeom>
          <a:noFill/>
        </p:spPr>
        <p:txBody>
          <a:bodyPr wrap="square" rtlCol="0">
            <a:spAutoFit/>
          </a:bodyPr>
          <a:lstStyle/>
          <a:p>
            <a:pPr algn="ctr"/>
            <a:r>
              <a:rPr lang="da-DK" sz="4000" dirty="0">
                <a:latin typeface="+mj-lt"/>
              </a:rPr>
              <a:t>Tre bøger med fantastiske tegninger</a:t>
            </a:r>
          </a:p>
        </p:txBody>
      </p:sp>
      <p:pic>
        <p:nvPicPr>
          <p:cNvPr id="3" name="Billede 2">
            <a:extLst>
              <a:ext uri="{FF2B5EF4-FFF2-40B4-BE49-F238E27FC236}">
                <a16:creationId xmlns:a16="http://schemas.microsoft.com/office/drawing/2014/main" id="{5CB45724-23A9-7B15-1B37-7991FE2D6B5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689208">
            <a:off x="3674187" y="4230767"/>
            <a:ext cx="1603081" cy="2334993"/>
          </a:xfrm>
          <a:prstGeom prst="rect">
            <a:avLst/>
          </a:prstGeom>
        </p:spPr>
      </p:pic>
      <p:pic>
        <p:nvPicPr>
          <p:cNvPr id="4" name="Billede 3">
            <a:extLst>
              <a:ext uri="{FF2B5EF4-FFF2-40B4-BE49-F238E27FC236}">
                <a16:creationId xmlns:a16="http://schemas.microsoft.com/office/drawing/2014/main" id="{9FFDB07B-B0F0-2DFD-60D3-21C4759054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241816" y="3950153"/>
            <a:ext cx="1556661" cy="2334993"/>
          </a:xfrm>
          <a:prstGeom prst="rect">
            <a:avLst/>
          </a:prstGeom>
        </p:spPr>
      </p:pic>
      <p:pic>
        <p:nvPicPr>
          <p:cNvPr id="5" name="Billede 4">
            <a:extLst>
              <a:ext uri="{FF2B5EF4-FFF2-40B4-BE49-F238E27FC236}">
                <a16:creationId xmlns:a16="http://schemas.microsoft.com/office/drawing/2014/main" id="{3368E5D4-43DC-4DC7-0204-6F00FE82E6E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1062798">
            <a:off x="6722543" y="4242194"/>
            <a:ext cx="1655548" cy="2334993"/>
          </a:xfrm>
          <a:prstGeom prst="rect">
            <a:avLst/>
          </a:prstGeom>
        </p:spPr>
      </p:pic>
    </p:spTree>
    <p:extLst>
      <p:ext uri="{BB962C8B-B14F-4D97-AF65-F5344CB8AC3E}">
        <p14:creationId xmlns:p14="http://schemas.microsoft.com/office/powerpoint/2010/main" val="3844944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BC077-E415-84BE-69FF-BB58BF63AE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2F27D84-CC40-EF2C-075C-AA608E816C18}"/>
              </a:ext>
            </a:extLst>
          </p:cNvPr>
          <p:cNvSpPr>
            <a:spLocks noGrp="1"/>
          </p:cNvSpPr>
          <p:nvPr>
            <p:ph type="title"/>
          </p:nvPr>
        </p:nvSpPr>
        <p:spPr>
          <a:xfrm>
            <a:off x="4662985" y="568658"/>
            <a:ext cx="6933063" cy="973540"/>
          </a:xfrm>
        </p:spPr>
        <p:txBody>
          <a:bodyPr/>
          <a:lstStyle/>
          <a:p>
            <a:r>
              <a:rPr lang="da-DK" dirty="0"/>
              <a:t>Skyggevogter – Bind 1 magisk blod</a:t>
            </a:r>
            <a:endParaRPr lang="da-DK" dirty="0">
              <a:latin typeface="Roboto" panose="02000000000000000000" pitchFamily="2" charset="0"/>
              <a:ea typeface="Roboto" panose="02000000000000000000" pitchFamily="2" charset="0"/>
            </a:endParaRPr>
          </a:p>
        </p:txBody>
      </p:sp>
      <p:sp>
        <p:nvSpPr>
          <p:cNvPr id="4" name="Pladsholder til tekst 3">
            <a:extLst>
              <a:ext uri="{FF2B5EF4-FFF2-40B4-BE49-F238E27FC236}">
                <a16:creationId xmlns:a16="http://schemas.microsoft.com/office/drawing/2014/main" id="{E0AEAF60-96FB-17DF-0E62-5363EB43EBE3}"/>
              </a:ext>
            </a:extLst>
          </p:cNvPr>
          <p:cNvSpPr>
            <a:spLocks noGrp="1"/>
          </p:cNvSpPr>
          <p:nvPr>
            <p:ph type="body" sz="half" idx="2"/>
          </p:nvPr>
        </p:nvSpPr>
        <p:spPr>
          <a:xfrm>
            <a:off x="4745064" y="1813117"/>
            <a:ext cx="6933063" cy="4476225"/>
          </a:xfrm>
        </p:spPr>
        <p:txBody>
          <a:bodyPr>
            <a:normAutofit/>
          </a:bodyPr>
          <a:lstStyle/>
          <a:p>
            <a:r>
              <a:rPr lang="da-DK" sz="1800" dirty="0"/>
              <a:t>Af Jan Kjær</a:t>
            </a:r>
          </a:p>
        </p:txBody>
      </p:sp>
      <p:pic>
        <p:nvPicPr>
          <p:cNvPr id="16" name="Billede 15">
            <a:extLst>
              <a:ext uri="{FF2B5EF4-FFF2-40B4-BE49-F238E27FC236}">
                <a16:creationId xmlns:a16="http://schemas.microsoft.com/office/drawing/2014/main" id="{A07753B3-137F-90D5-08C9-0AB2354E6562}"/>
              </a:ext>
            </a:extLst>
          </p:cNvPr>
          <p:cNvPicPr>
            <a:picLocks noChangeAspect="1"/>
          </p:cNvPicPr>
          <p:nvPr/>
        </p:nvPicPr>
        <p:blipFill>
          <a:blip r:embed="rId3">
            <a:extLst>
              <a:ext uri="{28A0092B-C50C-407E-A947-70E740481C1C}">
                <a14:useLocalDpi xmlns:a14="http://schemas.microsoft.com/office/drawing/2010/main" val="0"/>
              </a:ext>
            </a:extLst>
          </a:blip>
          <a:srcRect r="66828"/>
          <a:stretch>
            <a:fillRect/>
          </a:stretch>
        </p:blipFill>
        <p:spPr>
          <a:xfrm>
            <a:off x="0" y="0"/>
            <a:ext cx="4044287" cy="6858000"/>
          </a:xfrm>
          <a:prstGeom prst="rect">
            <a:avLst/>
          </a:prstGeom>
        </p:spPr>
      </p:pic>
      <p:pic>
        <p:nvPicPr>
          <p:cNvPr id="17" name="Billede 16">
            <a:extLst>
              <a:ext uri="{FF2B5EF4-FFF2-40B4-BE49-F238E27FC236}">
                <a16:creationId xmlns:a16="http://schemas.microsoft.com/office/drawing/2014/main" id="{64CB2109-0C89-C378-D340-8200045DAA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20" name="Billede 19">
            <a:extLst>
              <a:ext uri="{FF2B5EF4-FFF2-40B4-BE49-F238E27FC236}">
                <a16:creationId xmlns:a16="http://schemas.microsoft.com/office/drawing/2014/main" id="{779EB574-5605-AE27-FF16-02EB5CDF48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5" name="Billede 4">
            <a:extLst>
              <a:ext uri="{FF2B5EF4-FFF2-40B4-BE49-F238E27FC236}">
                <a16:creationId xmlns:a16="http://schemas.microsoft.com/office/drawing/2014/main" id="{52912395-5311-40BF-BB71-9DA004F255FF}"/>
              </a:ext>
            </a:extLst>
          </p:cNvPr>
          <p:cNvPicPr>
            <a:picLocks noChangeAspect="1"/>
          </p:cNvPicPr>
          <p:nvPr/>
        </p:nvPicPr>
        <p:blipFill>
          <a:blip r:embed="rId6"/>
          <a:stretch>
            <a:fillRect/>
          </a:stretch>
        </p:blipFill>
        <p:spPr>
          <a:xfrm>
            <a:off x="4745064" y="2113866"/>
            <a:ext cx="3016416" cy="4398940"/>
          </a:xfrm>
          <a:prstGeom prst="rect">
            <a:avLst/>
          </a:prstGeom>
        </p:spPr>
      </p:pic>
      <p:pic>
        <p:nvPicPr>
          <p:cNvPr id="8" name="Billede 7">
            <a:extLst>
              <a:ext uri="{FF2B5EF4-FFF2-40B4-BE49-F238E27FC236}">
                <a16:creationId xmlns:a16="http://schemas.microsoft.com/office/drawing/2014/main" id="{066EE518-9148-F519-81DB-D566964DE1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3291" y="5796153"/>
            <a:ext cx="1033413" cy="1033413"/>
          </a:xfrm>
          <a:prstGeom prst="rect">
            <a:avLst/>
          </a:prstGeom>
        </p:spPr>
      </p:pic>
      <p:pic>
        <p:nvPicPr>
          <p:cNvPr id="4098" name="Picture 2">
            <a:extLst>
              <a:ext uri="{FF2B5EF4-FFF2-40B4-BE49-F238E27FC236}">
                <a16:creationId xmlns:a16="http://schemas.microsoft.com/office/drawing/2014/main" id="{D7F4F121-A416-B75C-07FC-985002BD72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6901" y="2113866"/>
            <a:ext cx="1453382" cy="21074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B747DA89-83DB-BB54-9782-3B95E04985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4884" y="2105448"/>
            <a:ext cx="1449218" cy="210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979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3081B-A9B6-73B4-94E1-C69F03CBA2F0}"/>
            </a:ext>
          </a:extLst>
        </p:cNvPr>
        <p:cNvGrpSpPr/>
        <p:nvPr/>
      </p:nvGrpSpPr>
      <p:grpSpPr>
        <a:xfrm>
          <a:off x="0" y="0"/>
          <a:ext cx="0" cy="0"/>
          <a:chOff x="0" y="0"/>
          <a:chExt cx="0" cy="0"/>
        </a:xfrm>
      </p:grpSpPr>
      <p:pic>
        <p:nvPicPr>
          <p:cNvPr id="20" name="Billede 19">
            <a:extLst>
              <a:ext uri="{FF2B5EF4-FFF2-40B4-BE49-F238E27FC236}">
                <a16:creationId xmlns:a16="http://schemas.microsoft.com/office/drawing/2014/main" id="{A0212F11-F22E-CA58-4940-287A6B8093A7}"/>
              </a:ext>
            </a:extLst>
          </p:cNvPr>
          <p:cNvPicPr>
            <a:picLocks noChangeAspect="1"/>
          </p:cNvPicPr>
          <p:nvPr/>
        </p:nvPicPr>
        <p:blipFill>
          <a:blip r:embed="rId3">
            <a:extLst>
              <a:ext uri="{28A0092B-C50C-407E-A947-70E740481C1C}">
                <a14:useLocalDpi xmlns:a14="http://schemas.microsoft.com/office/drawing/2010/main" val="0"/>
              </a:ext>
            </a:extLst>
          </a:blip>
          <a:srcRect l="25406" r="50514" b="13879"/>
          <a:stretch>
            <a:fillRect/>
          </a:stretch>
        </p:blipFill>
        <p:spPr>
          <a:xfrm>
            <a:off x="0" y="111095"/>
            <a:ext cx="3931065" cy="7420787"/>
          </a:xfrm>
          <a:prstGeom prst="rect">
            <a:avLst/>
          </a:prstGeom>
        </p:spPr>
      </p:pic>
      <p:sp>
        <p:nvSpPr>
          <p:cNvPr id="5" name="Titel 1">
            <a:extLst>
              <a:ext uri="{FF2B5EF4-FFF2-40B4-BE49-F238E27FC236}">
                <a16:creationId xmlns:a16="http://schemas.microsoft.com/office/drawing/2014/main" id="{20863E29-53AB-16BF-0D2D-5CEEB9A03D2C}"/>
              </a:ext>
            </a:extLst>
          </p:cNvPr>
          <p:cNvSpPr>
            <a:spLocks noGrp="1"/>
          </p:cNvSpPr>
          <p:nvPr>
            <p:ph type="title"/>
          </p:nvPr>
        </p:nvSpPr>
        <p:spPr>
          <a:xfrm>
            <a:off x="3931065" y="586669"/>
            <a:ext cx="6933063" cy="973540"/>
          </a:xfrm>
        </p:spPr>
        <p:txBody>
          <a:bodyPr/>
          <a:lstStyle/>
          <a:p>
            <a:r>
              <a:rPr lang="da-DK" dirty="0"/>
              <a:t>Den sidste tryllekunst</a:t>
            </a:r>
          </a:p>
        </p:txBody>
      </p:sp>
      <p:sp>
        <p:nvSpPr>
          <p:cNvPr id="6" name="Pladsholder til tekst 3">
            <a:extLst>
              <a:ext uri="{FF2B5EF4-FFF2-40B4-BE49-F238E27FC236}">
                <a16:creationId xmlns:a16="http://schemas.microsoft.com/office/drawing/2014/main" id="{8594D77F-A01E-E29C-B65A-CC2469E93FAF}"/>
              </a:ext>
            </a:extLst>
          </p:cNvPr>
          <p:cNvSpPr>
            <a:spLocks noGrp="1"/>
          </p:cNvSpPr>
          <p:nvPr>
            <p:ph type="body" sz="half" idx="2"/>
          </p:nvPr>
        </p:nvSpPr>
        <p:spPr>
          <a:xfrm>
            <a:off x="3931065" y="1702779"/>
            <a:ext cx="6933063" cy="4476225"/>
          </a:xfrm>
        </p:spPr>
        <p:txBody>
          <a:bodyPr>
            <a:normAutofit/>
          </a:bodyPr>
          <a:lstStyle/>
          <a:p>
            <a:r>
              <a:rPr lang="da-DK" sz="1800" dirty="0"/>
              <a:t>Af Kenneth Bøgh Andersen og Kristian Eskild Jensen</a:t>
            </a:r>
            <a:endParaRPr lang="da-DK" sz="1800" dirty="0">
              <a:latin typeface="Roboto" panose="02000000000000000000" pitchFamily="2" charset="0"/>
              <a:ea typeface="Roboto" panose="02000000000000000000" pitchFamily="2" charset="0"/>
            </a:endParaRPr>
          </a:p>
        </p:txBody>
      </p:sp>
      <p:pic>
        <p:nvPicPr>
          <p:cNvPr id="10" name="Billede 9">
            <a:extLst>
              <a:ext uri="{FF2B5EF4-FFF2-40B4-BE49-F238E27FC236}">
                <a16:creationId xmlns:a16="http://schemas.microsoft.com/office/drawing/2014/main" id="{E464D88D-57E1-D9A7-BF7A-173C0A292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905" y="5845203"/>
            <a:ext cx="667603" cy="667603"/>
          </a:xfrm>
          <a:prstGeom prst="rect">
            <a:avLst/>
          </a:prstGeom>
        </p:spPr>
      </p:pic>
      <p:pic>
        <p:nvPicPr>
          <p:cNvPr id="21" name="Billede 20">
            <a:extLst>
              <a:ext uri="{FF2B5EF4-FFF2-40B4-BE49-F238E27FC236}">
                <a16:creationId xmlns:a16="http://schemas.microsoft.com/office/drawing/2014/main" id="{90986B61-1E8B-45F1-04F2-C9A3750CAE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873" y="2562367"/>
            <a:ext cx="3016540" cy="738152"/>
          </a:xfrm>
          <a:prstGeom prst="rect">
            <a:avLst/>
          </a:prstGeom>
        </p:spPr>
      </p:pic>
      <p:pic>
        <p:nvPicPr>
          <p:cNvPr id="3" name="Billede 2">
            <a:extLst>
              <a:ext uri="{FF2B5EF4-FFF2-40B4-BE49-F238E27FC236}">
                <a16:creationId xmlns:a16="http://schemas.microsoft.com/office/drawing/2014/main" id="{4B616B47-01D8-ACAB-B067-B71FE67C01C7}"/>
              </a:ext>
            </a:extLst>
          </p:cNvPr>
          <p:cNvPicPr>
            <a:picLocks noChangeAspect="1"/>
          </p:cNvPicPr>
          <p:nvPr/>
        </p:nvPicPr>
        <p:blipFill>
          <a:blip r:embed="rId6"/>
          <a:stretch>
            <a:fillRect/>
          </a:stretch>
        </p:blipFill>
        <p:spPr>
          <a:xfrm>
            <a:off x="3922734" y="2333190"/>
            <a:ext cx="2876332" cy="4314498"/>
          </a:xfrm>
          <a:prstGeom prst="rect">
            <a:avLst/>
          </a:prstGeom>
        </p:spPr>
      </p:pic>
      <p:pic>
        <p:nvPicPr>
          <p:cNvPr id="4" name="Billede 3">
            <a:extLst>
              <a:ext uri="{FF2B5EF4-FFF2-40B4-BE49-F238E27FC236}">
                <a16:creationId xmlns:a16="http://schemas.microsoft.com/office/drawing/2014/main" id="{91CACF25-8881-AA1B-EEBD-60EFC24B207C}"/>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027495" y="5560062"/>
            <a:ext cx="897721" cy="897721"/>
          </a:xfrm>
          <a:prstGeom prst="rect">
            <a:avLst/>
          </a:prstGeom>
        </p:spPr>
      </p:pic>
      <p:pic>
        <p:nvPicPr>
          <p:cNvPr id="7" name="Billede 6">
            <a:extLst>
              <a:ext uri="{FF2B5EF4-FFF2-40B4-BE49-F238E27FC236}">
                <a16:creationId xmlns:a16="http://schemas.microsoft.com/office/drawing/2014/main" id="{EBC709CD-3671-8F8B-76C8-7D2F5E3B2C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2532" y="5845203"/>
            <a:ext cx="1033413" cy="1033413"/>
          </a:xfrm>
          <a:prstGeom prst="rect">
            <a:avLst/>
          </a:prstGeom>
        </p:spPr>
      </p:pic>
    </p:spTree>
    <p:extLst>
      <p:ext uri="{BB962C8B-B14F-4D97-AF65-F5344CB8AC3E}">
        <p14:creationId xmlns:p14="http://schemas.microsoft.com/office/powerpoint/2010/main" val="121794590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1470</TotalTime>
  <Words>3859</Words>
  <Application>Microsoft Office PowerPoint</Application>
  <PresentationFormat>Widescreen</PresentationFormat>
  <Paragraphs>189</Paragraphs>
  <Slides>25</Slides>
  <Notes>15</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25</vt:i4>
      </vt:variant>
    </vt:vector>
  </HeadingPairs>
  <TitlesOfParts>
    <vt:vector size="30" baseType="lpstr">
      <vt:lpstr>Aptos</vt:lpstr>
      <vt:lpstr>Aptos Display</vt:lpstr>
      <vt:lpstr>Arial</vt:lpstr>
      <vt:lpstr>Roboto</vt:lpstr>
      <vt:lpstr>Office-tema</vt:lpstr>
      <vt:lpstr>Booktalk</vt:lpstr>
      <vt:lpstr>PowerPoint-præsentation</vt:lpstr>
      <vt:lpstr>PowerPoint-præsentation</vt:lpstr>
      <vt:lpstr>Verdens vildeste banditter</vt:lpstr>
      <vt:lpstr>Møgmis – Hold på kat og briller! En spacy kidnapning</vt:lpstr>
      <vt:lpstr>Mugge og super happy – Bind 3</vt:lpstr>
      <vt:lpstr>PowerPoint-præsentation</vt:lpstr>
      <vt:lpstr>Skyggevogter – Bind 1 magisk blod</vt:lpstr>
      <vt:lpstr>Den sidste tryllekunst</vt:lpstr>
      <vt:lpstr>7.A</vt:lpstr>
      <vt:lpstr>PowerPoint-præsentation</vt:lpstr>
      <vt:lpstr>Guldstenen – Layna 1</vt:lpstr>
      <vt:lpstr>Lukas O’kult VS postmord - Bind 3</vt:lpstr>
      <vt:lpstr>Skyggehøj 3 – Slangens ofre</vt:lpstr>
      <vt:lpstr>PowerPoint-præsentation</vt:lpstr>
      <vt:lpstr>Bjergfolkets hemmelighed</vt:lpstr>
      <vt:lpstr>100 ting du ikke vidste om dyr</vt:lpstr>
      <vt:lpstr>Papirhjerter</vt:lpstr>
      <vt:lpstr>PowerPoint-præsentation</vt:lpstr>
      <vt:lpstr>Iltjagt bog 6 - Frihed</vt:lpstr>
      <vt:lpstr>Sivert har kun et liv (Hammer, lammer, lussing)</vt:lpstr>
      <vt:lpstr>Mira (#Drama #Snegleslim #Fest)</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Gitte Sudergaard</dc:creator>
  <cp:lastModifiedBy>Signe Smedegaard Frederiksen</cp:lastModifiedBy>
  <cp:revision>3</cp:revision>
  <dcterms:created xsi:type="dcterms:W3CDTF">2026-06-22T11:02:32Z</dcterms:created>
  <dcterms:modified xsi:type="dcterms:W3CDTF">2026-06-26T09:16:34Z</dcterms:modified>
</cp:coreProperties>
</file>