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20"/>
  </p:notesMasterIdLst>
  <p:sldIdLst>
    <p:sldId id="260" r:id="rId5"/>
    <p:sldId id="283" r:id="rId6"/>
    <p:sldId id="267" r:id="rId7"/>
    <p:sldId id="279" r:id="rId8"/>
    <p:sldId id="277" r:id="rId9"/>
    <p:sldId id="278" r:id="rId10"/>
    <p:sldId id="282" r:id="rId11"/>
    <p:sldId id="291" r:id="rId12"/>
    <p:sldId id="268" r:id="rId13"/>
    <p:sldId id="285" r:id="rId14"/>
    <p:sldId id="290" r:id="rId15"/>
    <p:sldId id="286" r:id="rId16"/>
    <p:sldId id="287" r:id="rId17"/>
    <p:sldId id="288" r:id="rId18"/>
    <p:sldId id="289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F3F3F"/>
    <a:srgbClr val="615F4B"/>
    <a:srgbClr val="D9D9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22" d="100"/>
          <a:sy n="122" d="100"/>
        </p:scale>
        <p:origin x="114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irstina Kjærsgård Olesen" userId="23cc7590-d898-439f-be23-e58abb090dde" providerId="ADAL" clId="{E32E08CF-A1CE-46B5-91FA-6A8C6F30B601}"/>
    <pc:docChg chg="custSel modSld">
      <pc:chgData name="Kirstina Kjærsgård Olesen" userId="23cc7590-d898-439f-be23-e58abb090dde" providerId="ADAL" clId="{E32E08CF-A1CE-46B5-91FA-6A8C6F30B601}" dt="2024-09-13T06:57:55.800" v="7" actId="1076"/>
      <pc:docMkLst>
        <pc:docMk/>
      </pc:docMkLst>
      <pc:sldChg chg="addSp delSp modSp mod">
        <pc:chgData name="Kirstina Kjærsgård Olesen" userId="23cc7590-d898-439f-be23-e58abb090dde" providerId="ADAL" clId="{E32E08CF-A1CE-46B5-91FA-6A8C6F30B601}" dt="2024-09-13T06:57:55.800" v="7" actId="1076"/>
        <pc:sldMkLst>
          <pc:docMk/>
          <pc:sldMk cId="406891375" sldId="268"/>
        </pc:sldMkLst>
        <pc:picChg chg="add mod modCrop">
          <ac:chgData name="Kirstina Kjærsgård Olesen" userId="23cc7590-d898-439f-be23-e58abb090dde" providerId="ADAL" clId="{E32E08CF-A1CE-46B5-91FA-6A8C6F30B601}" dt="2024-09-13T06:57:55.800" v="7" actId="1076"/>
          <ac:picMkLst>
            <pc:docMk/>
            <pc:sldMk cId="406891375" sldId="268"/>
            <ac:picMk id="8" creationId="{AE28089E-96BE-2806-8935-D10A5F229D11}"/>
          </ac:picMkLst>
        </pc:picChg>
        <pc:picChg chg="del">
          <ac:chgData name="Kirstina Kjærsgård Olesen" userId="23cc7590-d898-439f-be23-e58abb090dde" providerId="ADAL" clId="{E32E08CF-A1CE-46B5-91FA-6A8C6F30B601}" dt="2024-09-13T06:57:16.589" v="0" actId="478"/>
          <ac:picMkLst>
            <pc:docMk/>
            <pc:sldMk cId="406891375" sldId="268"/>
            <ac:picMk id="9" creationId="{CDF82917-D780-1B95-F06C-8AE4339BDBD9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3DBCA8-3A29-4352-84F1-04634F11F96A}" type="datetimeFigureOut">
              <a:rPr lang="da-DK" smtClean="0"/>
              <a:t>13-09-2024</a:t>
            </a:fld>
            <a:endParaRPr lang="da-DK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73B57B-EFB4-4E90-9656-1AC9D9D3B6D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507437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/>
              <a:t>Hvad er en romanjagt: brainstorm på tavlen, ord der knytter sig til jagt</a:t>
            </a:r>
          </a:p>
          <a:p>
            <a:r>
              <a:rPr lang="da-DK"/>
              <a:t>Læselandskab - lærer jer lidt bedre at kende</a:t>
            </a:r>
          </a:p>
          <a:p>
            <a:r>
              <a:rPr lang="da-DK"/>
              <a:t>Coach – obs byt ark, det er coachen, der skal udfylde dit ark!</a:t>
            </a:r>
          </a:p>
          <a:p>
            <a:endParaRPr lang="da-DK"/>
          </a:p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F73B57B-EFB4-4E90-9656-1AC9D9D3B6D5}" type="slidenum">
              <a:rPr lang="da-DK" smtClean="0"/>
              <a:t>3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5286682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/>
              <a:t>Børnebiblioteket (infopunkt, fantasy, ungdomsbøger, letlæst ung)</a:t>
            </a:r>
            <a:br>
              <a:rPr lang="da-DK"/>
            </a:br>
            <a:r>
              <a:rPr lang="da-DK" err="1"/>
              <a:t>TestLab</a:t>
            </a:r>
            <a:br>
              <a:rPr lang="da-DK"/>
            </a:br>
            <a:r>
              <a:rPr lang="da-DK"/>
              <a:t>Voksenbiblioteket (infopunkt, krimier, romaner, noveller, digte, letlæst, biografier)</a:t>
            </a:r>
            <a:br>
              <a:rPr lang="da-DK"/>
            </a:br>
            <a:r>
              <a:rPr lang="da-DK"/>
              <a:t>Balkon og studieområde</a:t>
            </a:r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1DEB5D4-8E68-45D8-A3AB-20CD3EDA9305}" type="slidenum">
              <a:rPr lang="da-DK" smtClean="0"/>
              <a:t>8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2654334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1DEB5D4-8E68-45D8-A3AB-20CD3EDA9305}" type="slidenum">
              <a:rPr lang="da-DK" smtClean="0"/>
              <a:t>10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332278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/>
              <a:t>Børnebiblioteket (infopunkt, fantasy, ungdomsbøger, letlæst ung)</a:t>
            </a:r>
            <a:br>
              <a:rPr lang="da-DK"/>
            </a:br>
            <a:r>
              <a:rPr lang="da-DK" err="1"/>
              <a:t>TestLab</a:t>
            </a:r>
            <a:br>
              <a:rPr lang="da-DK"/>
            </a:br>
            <a:r>
              <a:rPr lang="da-DK"/>
              <a:t>Voksenbiblioteket (infopunkt, krimier, romaner, noveller, digte, letlæst, biografier)</a:t>
            </a:r>
            <a:br>
              <a:rPr lang="da-DK"/>
            </a:br>
            <a:r>
              <a:rPr lang="da-DK"/>
              <a:t>Balkon og studieområde</a:t>
            </a:r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1DEB5D4-8E68-45D8-A3AB-20CD3EDA9305}" type="slidenum">
              <a:rPr lang="da-DK" smtClean="0"/>
              <a:t>11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978197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titeltypografien i masteren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2B0A3-FC72-4E36-9520-0690F4C62417}" type="datetimeFigureOut">
              <a:rPr lang="da-DK" smtClean="0"/>
              <a:t>13-09-2024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9AB87-B76B-4C5D-AB2A-87D416D48B1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82027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2B0A3-FC72-4E36-9520-0690F4C62417}" type="datetimeFigureOut">
              <a:rPr lang="da-DK" smtClean="0"/>
              <a:t>13-09-2024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9AB87-B76B-4C5D-AB2A-87D416D48B1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864713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2B0A3-FC72-4E36-9520-0690F4C62417}" type="datetimeFigureOut">
              <a:rPr lang="da-DK" smtClean="0"/>
              <a:t>13-09-2024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9AB87-B76B-4C5D-AB2A-87D416D48B1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97175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2B0A3-FC72-4E36-9520-0690F4C62417}" type="datetimeFigureOut">
              <a:rPr lang="da-DK" smtClean="0"/>
              <a:t>13-09-2024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9AB87-B76B-4C5D-AB2A-87D416D48B1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990589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titeltypografien i masteren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2B0A3-FC72-4E36-9520-0690F4C62417}" type="datetimeFigureOut">
              <a:rPr lang="da-DK" smtClean="0"/>
              <a:t>13-09-2024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9AB87-B76B-4C5D-AB2A-87D416D48B1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972564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2B0A3-FC72-4E36-9520-0690F4C62417}" type="datetimeFigureOut">
              <a:rPr lang="da-DK" smtClean="0"/>
              <a:t>13-09-2024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9AB87-B76B-4C5D-AB2A-87D416D48B1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65917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2B0A3-FC72-4E36-9520-0690F4C62417}" type="datetimeFigureOut">
              <a:rPr lang="da-DK" smtClean="0"/>
              <a:t>13-09-2024</a:t>
            </a:fld>
            <a:endParaRPr lang="da-D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9AB87-B76B-4C5D-AB2A-87D416D48B1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341751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2B0A3-FC72-4E36-9520-0690F4C62417}" type="datetimeFigureOut">
              <a:rPr lang="da-DK" smtClean="0"/>
              <a:t>13-09-2024</a:t>
            </a:fld>
            <a:endParaRPr lang="da-D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9AB87-B76B-4C5D-AB2A-87D416D48B1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047413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2B0A3-FC72-4E36-9520-0690F4C62417}" type="datetimeFigureOut">
              <a:rPr lang="da-DK" smtClean="0"/>
              <a:t>13-09-2024</a:t>
            </a:fld>
            <a:endParaRPr lang="da-D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9AB87-B76B-4C5D-AB2A-87D416D48B1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4144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2B0A3-FC72-4E36-9520-0690F4C62417}" type="datetimeFigureOut">
              <a:rPr lang="da-DK" smtClean="0"/>
              <a:t>13-09-2024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9AB87-B76B-4C5D-AB2A-87D416D48B1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30763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a-DK"/>
              <a:t>Klik på ikonet for at tilføje et billede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2B0A3-FC72-4E36-9520-0690F4C62417}" type="datetimeFigureOut">
              <a:rPr lang="da-DK" smtClean="0"/>
              <a:t>13-09-2024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9AB87-B76B-4C5D-AB2A-87D416D48B1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5920614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92B0A3-FC72-4E36-9520-0690F4C62417}" type="datetimeFigureOut">
              <a:rPr lang="da-DK" smtClean="0"/>
              <a:t>13-09-2024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C9AB87-B76B-4C5D-AB2A-87D416D48B1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4625025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tJRdpLRdTxk?feature=oembed" TargetMode="External"/><Relationship Id="rId4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F3F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57AF249-ECE4-4626-8001-824AE28307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01780" y="4685942"/>
            <a:ext cx="8584676" cy="1676581"/>
          </a:xfrm>
        </p:spPr>
        <p:txBody>
          <a:bodyPr anchor="t">
            <a:normAutofit/>
          </a:bodyPr>
          <a:lstStyle/>
          <a:p>
            <a:r>
              <a:rPr lang="da-DK" sz="4400" b="1">
                <a:solidFill>
                  <a:srgbClr val="D9D9D9"/>
                </a:solidFill>
              </a:rPr>
              <a:t>Romanjagt</a:t>
            </a:r>
            <a:br>
              <a:rPr lang="da-DK" sz="3400">
                <a:solidFill>
                  <a:srgbClr val="D9D9D9"/>
                </a:solidFill>
              </a:rPr>
            </a:br>
            <a:br>
              <a:rPr lang="da-DK" sz="1800">
                <a:solidFill>
                  <a:srgbClr val="D9D9D9"/>
                </a:solidFill>
              </a:rPr>
            </a:br>
            <a:r>
              <a:rPr lang="da-DK" sz="3400">
                <a:solidFill>
                  <a:srgbClr val="D9D9D9"/>
                </a:solidFill>
              </a:rPr>
              <a:t>1) Romanjagten går ind</a:t>
            </a:r>
          </a:p>
        </p:txBody>
      </p:sp>
      <p:sp>
        <p:nvSpPr>
          <p:cNvPr id="19" name="Rektangel 18">
            <a:extLst>
              <a:ext uri="{FF2B5EF4-FFF2-40B4-BE49-F238E27FC236}">
                <a16:creationId xmlns:a16="http://schemas.microsoft.com/office/drawing/2014/main" id="{3C4CDF9E-41ED-4AA4-8035-F30116DC06D4}"/>
              </a:ext>
            </a:extLst>
          </p:cNvPr>
          <p:cNvSpPr/>
          <p:nvPr/>
        </p:nvSpPr>
        <p:spPr>
          <a:xfrm>
            <a:off x="540322" y="579226"/>
            <a:ext cx="3697335" cy="3796066"/>
          </a:xfrm>
          <a:prstGeom prst="rect">
            <a:avLst/>
          </a:prstGeom>
          <a:solidFill>
            <a:srgbClr val="3F3F3F"/>
          </a:solidFill>
          <a:ln>
            <a:solidFill>
              <a:srgbClr val="3F3F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0" name="Rektangel 19">
            <a:extLst>
              <a:ext uri="{FF2B5EF4-FFF2-40B4-BE49-F238E27FC236}">
                <a16:creationId xmlns:a16="http://schemas.microsoft.com/office/drawing/2014/main" id="{831487B4-C1A0-4BE6-A139-17D5AEA13753}"/>
              </a:ext>
            </a:extLst>
          </p:cNvPr>
          <p:cNvSpPr/>
          <p:nvPr/>
        </p:nvSpPr>
        <p:spPr>
          <a:xfrm>
            <a:off x="8062470" y="579226"/>
            <a:ext cx="3697335" cy="3796066"/>
          </a:xfrm>
          <a:prstGeom prst="rect">
            <a:avLst/>
          </a:prstGeom>
          <a:solidFill>
            <a:srgbClr val="3F3F3F"/>
          </a:solidFill>
          <a:ln>
            <a:solidFill>
              <a:srgbClr val="3F3F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pic>
        <p:nvPicPr>
          <p:cNvPr id="4" name="Billede 3">
            <a:extLst>
              <a:ext uri="{FF2B5EF4-FFF2-40B4-BE49-F238E27FC236}">
                <a16:creationId xmlns:a16="http://schemas.microsoft.com/office/drawing/2014/main" id="{9FC73A23-1E25-E35D-8BDE-E85E450CDBC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43944" y="4832842"/>
            <a:ext cx="1445932" cy="1445932"/>
          </a:xfrm>
          <a:prstGeom prst="rect">
            <a:avLst/>
          </a:prstGeom>
        </p:spPr>
      </p:pic>
      <p:pic>
        <p:nvPicPr>
          <p:cNvPr id="6" name="Billede 5">
            <a:extLst>
              <a:ext uri="{FF2B5EF4-FFF2-40B4-BE49-F238E27FC236}">
                <a16:creationId xmlns:a16="http://schemas.microsoft.com/office/drawing/2014/main" id="{E7DE44E4-1818-AF76-CF26-771CAA77A71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353" y="-951741"/>
            <a:ext cx="12407746" cy="4590867"/>
          </a:xfrm>
          <a:prstGeom prst="rect">
            <a:avLst/>
          </a:prstGeom>
        </p:spPr>
      </p:pic>
      <p:pic>
        <p:nvPicPr>
          <p:cNvPr id="9" name="Billede 8">
            <a:extLst>
              <a:ext uri="{FF2B5EF4-FFF2-40B4-BE49-F238E27FC236}">
                <a16:creationId xmlns:a16="http://schemas.microsoft.com/office/drawing/2014/main" id="{E60E3AD0-93D8-7A4A-7E4C-CA97ED4C063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600299" y="-951741"/>
            <a:ext cx="498763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805358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F3F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kstfelt 3">
            <a:extLst>
              <a:ext uri="{FF2B5EF4-FFF2-40B4-BE49-F238E27FC236}">
                <a16:creationId xmlns:a16="http://schemas.microsoft.com/office/drawing/2014/main" id="{68D28C02-A31C-4D7C-9211-0459DADF082F}"/>
              </a:ext>
            </a:extLst>
          </p:cNvPr>
          <p:cNvSpPr txBox="1"/>
          <p:nvPr/>
        </p:nvSpPr>
        <p:spPr>
          <a:xfrm>
            <a:off x="2290117" y="2754076"/>
            <a:ext cx="7611765" cy="1349847"/>
          </a:xfrm>
          <a:prstGeom prst="rect">
            <a:avLst/>
          </a:prstGeom>
          <a:solidFill>
            <a:srgbClr val="615F4B"/>
          </a:solidFill>
          <a:ln w="38100">
            <a:solidFill>
              <a:srgbClr val="D9D9D9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indent="0" algn="ctr">
              <a:buNone/>
            </a:pPr>
            <a:endParaRPr lang="da-DK" sz="2000">
              <a:solidFill>
                <a:srgbClr val="D9D9D9"/>
              </a:solidFill>
              <a:latin typeface="Microsoft New Tai Lue" panose="020B0502040204020203" pitchFamily="34" charset="0"/>
            </a:endParaRPr>
          </a:p>
          <a:p>
            <a:pPr marL="0" indent="0" algn="ctr">
              <a:buNone/>
            </a:pPr>
            <a:r>
              <a:rPr lang="da-DK" sz="4400">
                <a:solidFill>
                  <a:srgbClr val="D9D9D9"/>
                </a:solidFill>
                <a:latin typeface="Microsoft New Tai Lue" panose="020B0502040204020203" pitchFamily="34" charset="0"/>
              </a:rPr>
              <a:t>Mini-Booktalk</a:t>
            </a:r>
          </a:p>
          <a:p>
            <a:pPr marL="0" indent="0" algn="ctr">
              <a:buNone/>
            </a:pPr>
            <a:endParaRPr lang="da-DK" sz="2000">
              <a:solidFill>
                <a:srgbClr val="D9D9D9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0" name="Billede 9">
            <a:extLst>
              <a:ext uri="{FF2B5EF4-FFF2-40B4-BE49-F238E27FC236}">
                <a16:creationId xmlns:a16="http://schemas.microsoft.com/office/drawing/2014/main" id="{47B6F07D-4E66-49E6-BD8F-E23AB45E3FF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10060" y="5183975"/>
            <a:ext cx="1681940" cy="1674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80038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F3F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kstfelt 3">
            <a:extLst>
              <a:ext uri="{FF2B5EF4-FFF2-40B4-BE49-F238E27FC236}">
                <a16:creationId xmlns:a16="http://schemas.microsoft.com/office/drawing/2014/main" id="{68D28C02-A31C-4D7C-9211-0459DADF082F}"/>
              </a:ext>
            </a:extLst>
          </p:cNvPr>
          <p:cNvSpPr txBox="1"/>
          <p:nvPr/>
        </p:nvSpPr>
        <p:spPr>
          <a:xfrm>
            <a:off x="2290117" y="2754076"/>
            <a:ext cx="7611765" cy="1349847"/>
          </a:xfrm>
          <a:prstGeom prst="rect">
            <a:avLst/>
          </a:prstGeom>
          <a:solidFill>
            <a:srgbClr val="615F4B"/>
          </a:solidFill>
          <a:ln w="38100">
            <a:solidFill>
              <a:srgbClr val="D9D9D9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indent="0" algn="ctr">
              <a:buNone/>
            </a:pPr>
            <a:endParaRPr lang="da-DK" sz="2000">
              <a:solidFill>
                <a:srgbClr val="D9D9D9"/>
              </a:solidFill>
              <a:latin typeface="Microsoft New Tai Lue" panose="020B0502040204020203" pitchFamily="34" charset="0"/>
            </a:endParaRPr>
          </a:p>
          <a:p>
            <a:pPr marL="0" indent="0" algn="ctr">
              <a:buNone/>
            </a:pPr>
            <a:r>
              <a:rPr lang="da-DK" sz="4400">
                <a:solidFill>
                  <a:srgbClr val="D9D9D9"/>
                </a:solidFill>
                <a:latin typeface="Microsoft New Tai Lue" panose="020B0502040204020203" pitchFamily="34" charset="0"/>
              </a:rPr>
              <a:t>PAUSE</a:t>
            </a:r>
          </a:p>
          <a:p>
            <a:pPr marL="0" indent="0" algn="ctr">
              <a:buNone/>
            </a:pPr>
            <a:endParaRPr lang="da-DK" sz="2000">
              <a:solidFill>
                <a:srgbClr val="D9D9D9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0" name="Billede 9">
            <a:extLst>
              <a:ext uri="{FF2B5EF4-FFF2-40B4-BE49-F238E27FC236}">
                <a16:creationId xmlns:a16="http://schemas.microsoft.com/office/drawing/2014/main" id="{47B6F07D-4E66-49E6-BD8F-E23AB45E3FF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10060" y="5183975"/>
            <a:ext cx="1681940" cy="1674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39171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F3F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kstfelt 3">
            <a:extLst>
              <a:ext uri="{FF2B5EF4-FFF2-40B4-BE49-F238E27FC236}">
                <a16:creationId xmlns:a16="http://schemas.microsoft.com/office/drawing/2014/main" id="{68D28C02-A31C-4D7C-9211-0459DADF082F}"/>
              </a:ext>
            </a:extLst>
          </p:cNvPr>
          <p:cNvSpPr txBox="1"/>
          <p:nvPr/>
        </p:nvSpPr>
        <p:spPr>
          <a:xfrm>
            <a:off x="1824945" y="1609624"/>
            <a:ext cx="8542109" cy="1243644"/>
          </a:xfrm>
          <a:prstGeom prst="rect">
            <a:avLst/>
          </a:prstGeom>
          <a:solidFill>
            <a:srgbClr val="615F4B"/>
          </a:solidFill>
          <a:ln w="38100">
            <a:solidFill>
              <a:srgbClr val="D9D9D9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indent="0" algn="ctr">
              <a:buNone/>
            </a:pPr>
            <a:endParaRPr lang="da-DK" sz="2000">
              <a:solidFill>
                <a:srgbClr val="D9D9D9"/>
              </a:solidFill>
              <a:latin typeface="Microsoft New Tai Lue" panose="020B0502040204020203" pitchFamily="34" charset="0"/>
            </a:endParaRPr>
          </a:p>
          <a:p>
            <a:pPr marL="0" indent="0" algn="ctr">
              <a:buNone/>
            </a:pPr>
            <a:r>
              <a:rPr lang="da-DK" sz="3600">
                <a:solidFill>
                  <a:srgbClr val="D9D9D9"/>
                </a:solidFill>
                <a:latin typeface="Microsoft New Tai Lue" panose="020B0502040204020203" pitchFamily="34" charset="0"/>
              </a:rPr>
              <a:t>Hvordan finder man den helt rette bog?</a:t>
            </a:r>
          </a:p>
          <a:p>
            <a:pPr marL="0" indent="0" algn="ctr">
              <a:buNone/>
            </a:pPr>
            <a:endParaRPr lang="da-DK" sz="2000">
              <a:solidFill>
                <a:srgbClr val="D9D9D9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0" name="Billede 9">
            <a:extLst>
              <a:ext uri="{FF2B5EF4-FFF2-40B4-BE49-F238E27FC236}">
                <a16:creationId xmlns:a16="http://schemas.microsoft.com/office/drawing/2014/main" id="{47B6F07D-4E66-49E6-BD8F-E23AB45E3F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10060" y="5183975"/>
            <a:ext cx="1681940" cy="1674025"/>
          </a:xfrm>
          <a:prstGeom prst="rect">
            <a:avLst/>
          </a:prstGeom>
        </p:spPr>
      </p:pic>
      <p:sp>
        <p:nvSpPr>
          <p:cNvPr id="4" name="Tekstfelt 3">
            <a:extLst>
              <a:ext uri="{FF2B5EF4-FFF2-40B4-BE49-F238E27FC236}">
                <a16:creationId xmlns:a16="http://schemas.microsoft.com/office/drawing/2014/main" id="{BC669F9F-B250-4D75-BC98-0BC78D34D806}"/>
              </a:ext>
            </a:extLst>
          </p:cNvPr>
          <p:cNvSpPr txBox="1"/>
          <p:nvPr/>
        </p:nvSpPr>
        <p:spPr>
          <a:xfrm>
            <a:off x="2504882" y="3175311"/>
            <a:ext cx="6658655" cy="2914404"/>
          </a:xfrm>
          <a:prstGeom prst="rect">
            <a:avLst/>
          </a:prstGeom>
          <a:solidFill>
            <a:srgbClr val="615F4B"/>
          </a:solidFill>
          <a:ln w="38100">
            <a:solidFill>
              <a:srgbClr val="D9D9D9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a-DK" sz="2400" dirty="0">
                <a:solidFill>
                  <a:srgbClr val="D9D9D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Hvis I mangler hjælp, kan I…</a:t>
            </a:r>
            <a:br>
              <a:rPr lang="da-DK" sz="2400" dirty="0">
                <a:solidFill>
                  <a:srgbClr val="D9D9D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da-DK" sz="2400" dirty="0">
                <a:solidFill>
                  <a:srgbClr val="D9D9D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bruge jeres læselandskab.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a-DK" sz="2400" dirty="0">
                <a:solidFill>
                  <a:srgbClr val="D9D9D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tage en bog fra mini-booktalken</a:t>
            </a:r>
            <a:br>
              <a:rPr lang="da-DK" sz="2400" dirty="0">
                <a:solidFill>
                  <a:srgbClr val="D9D9D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da-DK" sz="2400" dirty="0">
                <a:solidFill>
                  <a:srgbClr val="D9D9D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da-DK" sz="2400" dirty="0">
                <a:solidFill>
                  <a:srgbClr val="D9D9D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</a:t>
            </a:r>
            <a:r>
              <a:rPr lang="da-DK" sz="2400" dirty="0">
                <a:solidFill>
                  <a:srgbClr val="D9D9D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ede blandt bøgerne i bibliotekets udstillinger.</a:t>
            </a:r>
            <a:br>
              <a:rPr lang="da-DK" sz="2400" dirty="0">
                <a:solidFill>
                  <a:srgbClr val="D9D9D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da-DK" sz="2400" dirty="0">
                <a:solidFill>
                  <a:srgbClr val="D9D9D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da-DK" sz="2400" dirty="0">
                <a:solidFill>
                  <a:srgbClr val="D9D9D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da-DK" sz="2400" dirty="0">
                <a:solidFill>
                  <a:srgbClr val="D9D9D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pørge en bibliotekar.</a:t>
            </a:r>
            <a:br>
              <a:rPr lang="da-DK" sz="2400" dirty="0">
                <a:solidFill>
                  <a:srgbClr val="D9D9D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da-DK" sz="2400" dirty="0">
                <a:solidFill>
                  <a:srgbClr val="D9D9D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bruge en af bibliotekets computere.</a:t>
            </a:r>
            <a:br>
              <a:rPr lang="da-DK" sz="2400" dirty="0">
                <a:solidFill>
                  <a:srgbClr val="D9D9D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da-DK" sz="2400" dirty="0">
                <a:solidFill>
                  <a:srgbClr val="D9D9D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søge på ”Biblioteket”, ’eReolen’ eller ’eReolen GO!’.</a:t>
            </a:r>
            <a:br>
              <a:rPr lang="da-DK" sz="2400" dirty="0">
                <a:solidFill>
                  <a:srgbClr val="D9D9D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da-DK" dirty="0">
                <a:solidFill>
                  <a:srgbClr val="D9D9D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da-DK" sz="2400" dirty="0">
              <a:solidFill>
                <a:srgbClr val="D9D9D9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0004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F3F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Billede 9">
            <a:extLst>
              <a:ext uri="{FF2B5EF4-FFF2-40B4-BE49-F238E27FC236}">
                <a16:creationId xmlns:a16="http://schemas.microsoft.com/office/drawing/2014/main" id="{47B6F07D-4E66-49E6-BD8F-E23AB45E3F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10060" y="5183975"/>
            <a:ext cx="1681940" cy="1674025"/>
          </a:xfrm>
          <a:prstGeom prst="rect">
            <a:avLst/>
          </a:prstGeom>
        </p:spPr>
      </p:pic>
      <p:sp>
        <p:nvSpPr>
          <p:cNvPr id="4" name="Tekstfelt 3">
            <a:extLst>
              <a:ext uri="{FF2B5EF4-FFF2-40B4-BE49-F238E27FC236}">
                <a16:creationId xmlns:a16="http://schemas.microsoft.com/office/drawing/2014/main" id="{2DA1ECFA-8A8F-4AF3-951B-9DC80D033DAC}"/>
              </a:ext>
            </a:extLst>
          </p:cNvPr>
          <p:cNvSpPr txBox="1"/>
          <p:nvPr/>
        </p:nvSpPr>
        <p:spPr>
          <a:xfrm>
            <a:off x="1848477" y="1645076"/>
            <a:ext cx="8495046" cy="3278616"/>
          </a:xfrm>
          <a:prstGeom prst="rect">
            <a:avLst/>
          </a:prstGeom>
          <a:solidFill>
            <a:srgbClr val="615F4B"/>
          </a:solidFill>
          <a:ln w="38100">
            <a:solidFill>
              <a:srgbClr val="D9D9D9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indent="0">
              <a:buNone/>
            </a:pPr>
            <a:r>
              <a:rPr lang="da-DK" sz="2400">
                <a:solidFill>
                  <a:srgbClr val="D9D9D9"/>
                </a:solidFill>
                <a:latin typeface="Microsoft New Tai Lue" panose="020B0502040204020203" pitchFamily="34" charset="0"/>
              </a:rPr>
              <a:t>‘Læserens umistelige rettigheder’ (Daniel </a:t>
            </a:r>
            <a:r>
              <a:rPr lang="da-DK" sz="2400" err="1">
                <a:solidFill>
                  <a:srgbClr val="D9D9D9"/>
                </a:solidFill>
                <a:latin typeface="Microsoft New Tai Lue" panose="020B0502040204020203" pitchFamily="34" charset="0"/>
              </a:rPr>
              <a:t>Pennac</a:t>
            </a:r>
            <a:r>
              <a:rPr lang="da-DK" sz="2400">
                <a:solidFill>
                  <a:srgbClr val="D9D9D9"/>
                </a:solidFill>
                <a:latin typeface="Microsoft New Tai Lue" panose="020B0502040204020203" pitchFamily="34" charset="0"/>
              </a:rPr>
              <a:t>):</a:t>
            </a:r>
          </a:p>
          <a:p>
            <a:pPr marL="0" indent="0">
              <a:buNone/>
            </a:pPr>
            <a:endParaRPr lang="da-DK" sz="2000">
              <a:solidFill>
                <a:srgbClr val="D9D9D9"/>
              </a:solidFill>
              <a:latin typeface="Microsoft New Tai Lue" panose="020B0502040204020203" pitchFamily="34" charset="0"/>
            </a:endParaRPr>
          </a:p>
          <a:p>
            <a:pPr marL="0" indent="0">
              <a:buNone/>
            </a:pPr>
            <a:r>
              <a:rPr lang="da-DK" sz="2000">
                <a:solidFill>
                  <a:srgbClr val="D9D9D9"/>
                </a:solidFill>
                <a:latin typeface="Microsoft New Tai Lue" panose="020B0502040204020203" pitchFamily="34" charset="0"/>
              </a:rPr>
              <a:t>Rettighed nr. 1: Retten til IKKE at læse</a:t>
            </a:r>
          </a:p>
          <a:p>
            <a:pPr marL="0" indent="0">
              <a:buNone/>
            </a:pPr>
            <a:r>
              <a:rPr lang="da-DK" sz="2000">
                <a:solidFill>
                  <a:srgbClr val="D9D9D9"/>
                </a:solidFill>
                <a:latin typeface="Microsoft New Tai Lue" panose="020B0502040204020203" pitchFamily="34" charset="0"/>
              </a:rPr>
              <a:t>Rettighed nr. 2: Retten til at springe sider over</a:t>
            </a:r>
          </a:p>
          <a:p>
            <a:pPr marL="0" indent="0">
              <a:buNone/>
            </a:pPr>
            <a:r>
              <a:rPr lang="da-DK" sz="2000">
                <a:solidFill>
                  <a:srgbClr val="D9D9D9"/>
                </a:solidFill>
                <a:latin typeface="Microsoft New Tai Lue" panose="020B0502040204020203" pitchFamily="34" charset="0"/>
              </a:rPr>
              <a:t>Rettighed nr. 3: Retten til ikke at læse en bog færdig</a:t>
            </a:r>
          </a:p>
          <a:p>
            <a:pPr marL="0" indent="0">
              <a:buNone/>
            </a:pPr>
            <a:r>
              <a:rPr lang="da-DK" sz="2000">
                <a:solidFill>
                  <a:srgbClr val="D9D9D9"/>
                </a:solidFill>
                <a:latin typeface="Microsoft New Tai Lue" panose="020B0502040204020203" pitchFamily="34" charset="0"/>
              </a:rPr>
              <a:t>Rettighed nr. 4: Retten til at genlæse</a:t>
            </a:r>
          </a:p>
          <a:p>
            <a:pPr marL="0" indent="0">
              <a:buNone/>
            </a:pPr>
            <a:r>
              <a:rPr lang="da-DK" sz="2000">
                <a:solidFill>
                  <a:srgbClr val="D9D9D9"/>
                </a:solidFill>
                <a:latin typeface="Microsoft New Tai Lue" panose="020B0502040204020203" pitchFamily="34" charset="0"/>
              </a:rPr>
              <a:t>Rettighed nr. 5: Retten til at læse hvad som helst</a:t>
            </a:r>
            <a:br>
              <a:rPr lang="da-DK" sz="2000" b="1">
                <a:solidFill>
                  <a:srgbClr val="D9D9D9"/>
                </a:solidFill>
                <a:latin typeface="Microsoft New Tai Lue" panose="020B0502040204020203" pitchFamily="34" charset="0"/>
              </a:rPr>
            </a:br>
            <a:r>
              <a:rPr lang="da-DK" sz="2000">
                <a:solidFill>
                  <a:srgbClr val="D9D9D9"/>
                </a:solidFill>
                <a:latin typeface="Microsoft New Tai Lue" panose="020B0502040204020203" pitchFamily="34" charset="0"/>
              </a:rPr>
              <a:t>[...]</a:t>
            </a:r>
            <a:br>
              <a:rPr lang="da-DK" sz="2000">
                <a:solidFill>
                  <a:srgbClr val="D9D9D9"/>
                </a:solidFill>
                <a:latin typeface="Microsoft New Tai Lue" panose="020B0502040204020203" pitchFamily="34" charset="0"/>
              </a:rPr>
            </a:br>
            <a:r>
              <a:rPr lang="da-DK" sz="2000">
                <a:solidFill>
                  <a:srgbClr val="D9D9D9"/>
                </a:solidFill>
                <a:latin typeface="Microsoft New Tai Lue" panose="020B0502040204020203" pitchFamily="34" charset="0"/>
              </a:rPr>
              <a:t>Rettighed nr. 7: Retten til at læse hvor som helst</a:t>
            </a:r>
            <a:br>
              <a:rPr lang="da-DK" sz="2000">
                <a:solidFill>
                  <a:srgbClr val="D9D9D9"/>
                </a:solidFill>
                <a:latin typeface="Microsoft New Tai Lue" panose="020B0502040204020203" pitchFamily="34" charset="0"/>
              </a:rPr>
            </a:br>
            <a:r>
              <a:rPr lang="da-DK" sz="2000">
                <a:solidFill>
                  <a:srgbClr val="D9D9D9"/>
                </a:solidFill>
                <a:latin typeface="Microsoft New Tai Lue" panose="020B0502040204020203" pitchFamily="34" charset="0"/>
              </a:rPr>
              <a:t>Rettighed nr. 8: Retten til at </a:t>
            </a:r>
            <a:r>
              <a:rPr lang="da-DK" sz="2000" err="1">
                <a:solidFill>
                  <a:srgbClr val="D9D9D9"/>
                </a:solidFill>
                <a:latin typeface="Microsoft New Tai Lue" panose="020B0502040204020203" pitchFamily="34" charset="0"/>
              </a:rPr>
              <a:t>smålæse</a:t>
            </a:r>
            <a:endParaRPr lang="da-DK" sz="3600">
              <a:solidFill>
                <a:srgbClr val="D9D9D9"/>
              </a:solidFill>
              <a:latin typeface="Microsoft New Tai Lue" panose="020B0502040204020203" pitchFamily="34" charset="0"/>
            </a:endParaRPr>
          </a:p>
          <a:p>
            <a:pPr marL="0" indent="0" algn="ctr">
              <a:buNone/>
            </a:pPr>
            <a:endParaRPr lang="da-DK" sz="2000">
              <a:solidFill>
                <a:srgbClr val="D9D9D9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52863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F3F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EA970B1-813B-4037-89C0-03CFB0DFC1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>
            <a:normAutofit/>
          </a:bodyPr>
          <a:lstStyle/>
          <a:p>
            <a:pPr algn="ctr"/>
            <a:r>
              <a:rPr lang="da-DK" dirty="0">
                <a:solidFill>
                  <a:srgbClr val="D9D9D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Opgave: På jagt efter den rette bog</a:t>
            </a:r>
          </a:p>
        </p:txBody>
      </p:sp>
      <p:sp>
        <p:nvSpPr>
          <p:cNvPr id="5" name="Tekstfelt 3">
            <a:extLst>
              <a:ext uri="{FF2B5EF4-FFF2-40B4-BE49-F238E27FC236}">
                <a16:creationId xmlns:a16="http://schemas.microsoft.com/office/drawing/2014/main" id="{82C45E94-3032-47C2-9C5D-45929E320725}"/>
              </a:ext>
            </a:extLst>
          </p:cNvPr>
          <p:cNvSpPr txBox="1"/>
          <p:nvPr/>
        </p:nvSpPr>
        <p:spPr>
          <a:xfrm>
            <a:off x="1613874" y="2273423"/>
            <a:ext cx="8757141" cy="1499615"/>
          </a:xfrm>
          <a:prstGeom prst="rect">
            <a:avLst/>
          </a:prstGeom>
          <a:solidFill>
            <a:srgbClr val="615F4B"/>
          </a:solidFill>
          <a:ln w="38100">
            <a:solidFill>
              <a:srgbClr val="D9D9D9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a-DK" sz="4000" dirty="0">
                <a:solidFill>
                  <a:srgbClr val="D9D9D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Du skal låne 3 bøger.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a-DK" sz="4000" dirty="0">
                <a:solidFill>
                  <a:srgbClr val="D9D9D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Hver bog skal </a:t>
            </a:r>
            <a:r>
              <a:rPr lang="da-DK" sz="4000" dirty="0">
                <a:solidFill>
                  <a:srgbClr val="D9D9D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være på mindst 100 sider.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a-DK" sz="3200" dirty="0">
                <a:solidFill>
                  <a:srgbClr val="D9D9D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da-DK" sz="4000" dirty="0">
              <a:solidFill>
                <a:srgbClr val="D9D9D9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7" name="Billede 6">
            <a:extLst>
              <a:ext uri="{FF2B5EF4-FFF2-40B4-BE49-F238E27FC236}">
                <a16:creationId xmlns:a16="http://schemas.microsoft.com/office/drawing/2014/main" id="{B83D0AAA-BA26-4796-8465-3D51BDD885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10060" y="5183975"/>
            <a:ext cx="1681940" cy="1674025"/>
          </a:xfrm>
          <a:prstGeom prst="rect">
            <a:avLst/>
          </a:prstGeom>
        </p:spPr>
      </p:pic>
      <p:sp>
        <p:nvSpPr>
          <p:cNvPr id="6" name="Taleboble: oval 5">
            <a:extLst>
              <a:ext uri="{FF2B5EF4-FFF2-40B4-BE49-F238E27FC236}">
                <a16:creationId xmlns:a16="http://schemas.microsoft.com/office/drawing/2014/main" id="{B8A218E6-50E9-864E-7C44-891591786041}"/>
              </a:ext>
            </a:extLst>
          </p:cNvPr>
          <p:cNvSpPr/>
          <p:nvPr/>
        </p:nvSpPr>
        <p:spPr>
          <a:xfrm>
            <a:off x="6822831" y="3859827"/>
            <a:ext cx="3811953" cy="2595681"/>
          </a:xfrm>
          <a:prstGeom prst="wedgeEllipseCallout">
            <a:avLst>
              <a:gd name="adj1" fmla="val 49083"/>
              <a:gd name="adj2" fmla="val 37609"/>
            </a:avLst>
          </a:prstGeom>
          <a:solidFill>
            <a:srgbClr val="D9D9D9"/>
          </a:solidFill>
          <a:ln>
            <a:solidFill>
              <a:srgbClr val="615F4B"/>
            </a:solidFill>
          </a:ln>
          <a:effectLst>
            <a:outerShdw blurRad="63500" dist="38100" dir="270000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da-DK" sz="1800" dirty="0">
              <a:solidFill>
                <a:schemeClr val="tx2">
                  <a:lumMod val="2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da-DK" sz="1800" dirty="0">
                <a:solidFill>
                  <a:schemeClr val="tx2">
                    <a:lumMod val="2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Hvis du finder 3 bøger inden tiden er gået, må du finde et roligt sted på biblioteket og begynde at læse.</a:t>
            </a:r>
            <a:endParaRPr lang="da-DK" sz="1800" dirty="0">
              <a:solidFill>
                <a:schemeClr val="tx2">
                  <a:lumMod val="2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da-DK" dirty="0">
              <a:solidFill>
                <a:schemeClr val="tx2">
                  <a:lumMod val="25000"/>
                </a:schemeClr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36460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F3F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EA970B1-813B-4037-89C0-03CFB0DFC1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>
            <a:normAutofit/>
          </a:bodyPr>
          <a:lstStyle/>
          <a:p>
            <a:r>
              <a:rPr lang="da-DK">
                <a:solidFill>
                  <a:srgbClr val="D9D9D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Næste gang: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F8051F69-3710-4FEC-B236-77169539F1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286000"/>
            <a:ext cx="9720073" cy="3620530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da-DK" b="0" i="0" u="none" strike="noStrike" baseline="0">
                <a:solidFill>
                  <a:srgbClr val="D9D9D9"/>
                </a:solidFill>
                <a:latin typeface="Calibri" panose="020F0502020204030204" pitchFamily="34" charset="0"/>
              </a:rPr>
              <a:t>DEN GODE PLET I LÆSE(SKOVEN)</a:t>
            </a:r>
          </a:p>
          <a:p>
            <a:pPr marL="0" indent="0" algn="l">
              <a:buNone/>
            </a:pPr>
            <a:r>
              <a:rPr lang="da-DK" sz="2000" b="0" i="0" u="none" strike="noStrike" baseline="0">
                <a:solidFill>
                  <a:srgbClr val="D9D9D9"/>
                </a:solidFill>
                <a:latin typeface="Calibri" panose="020F0502020204030204" pitchFamily="34" charset="0"/>
              </a:rPr>
              <a:t>- Præsentation af bøger for hinanden</a:t>
            </a:r>
          </a:p>
          <a:p>
            <a:pPr marL="0" indent="0" algn="l">
              <a:buNone/>
            </a:pPr>
            <a:r>
              <a:rPr lang="da-DK" sz="2000">
                <a:solidFill>
                  <a:srgbClr val="D9D9D9"/>
                </a:solidFill>
                <a:latin typeface="Calibri" panose="020F0502020204030204" pitchFamily="34" charset="0"/>
              </a:rPr>
              <a:t>- Udforskning af gode læsesteder</a:t>
            </a:r>
          </a:p>
          <a:p>
            <a:pPr marL="0" indent="0" algn="l">
              <a:buNone/>
            </a:pPr>
            <a:r>
              <a:rPr lang="da-DK" sz="2000">
                <a:solidFill>
                  <a:srgbClr val="D9D9D9"/>
                </a:solidFill>
                <a:latin typeface="Calibri" panose="020F0502020204030204" pitchFamily="34" charset="0"/>
              </a:rPr>
              <a:t>- Tid til at læse</a:t>
            </a:r>
          </a:p>
          <a:p>
            <a:pPr algn="l">
              <a:buFontTx/>
              <a:buChar char="-"/>
            </a:pPr>
            <a:endParaRPr lang="da-DK" sz="2000" b="0" i="0" u="none" strike="noStrike" baseline="0">
              <a:solidFill>
                <a:srgbClr val="D9D9D9"/>
              </a:solidFill>
              <a:latin typeface="Calibri" panose="020F0502020204030204" pitchFamily="34" charset="0"/>
            </a:endParaRPr>
          </a:p>
          <a:p>
            <a:pPr marL="0" indent="0" algn="l">
              <a:buNone/>
            </a:pPr>
            <a:br>
              <a:rPr lang="da-DK" sz="2000" b="0" i="0" u="none" strike="noStrike" baseline="0">
                <a:solidFill>
                  <a:srgbClr val="D9D9D9"/>
                </a:solidFill>
                <a:latin typeface="Calibri" panose="020F0502020204030204" pitchFamily="34" charset="0"/>
              </a:rPr>
            </a:br>
            <a:endParaRPr lang="da-DK" sz="2000" b="0" i="0" u="none" strike="noStrike" baseline="0">
              <a:solidFill>
                <a:srgbClr val="D9D9D9"/>
              </a:solidFill>
              <a:latin typeface="Calibri" panose="020F0502020204030204" pitchFamily="34" charset="0"/>
            </a:endParaRPr>
          </a:p>
        </p:txBody>
      </p:sp>
      <p:pic>
        <p:nvPicPr>
          <p:cNvPr id="9" name="Billede 8">
            <a:extLst>
              <a:ext uri="{FF2B5EF4-FFF2-40B4-BE49-F238E27FC236}">
                <a16:creationId xmlns:a16="http://schemas.microsoft.com/office/drawing/2014/main" id="{849C5F52-F085-4C62-B929-CE65C10146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10060" y="5183975"/>
            <a:ext cx="1681940" cy="1674025"/>
          </a:xfrm>
          <a:prstGeom prst="rect">
            <a:avLst/>
          </a:prstGeom>
        </p:spPr>
      </p:pic>
      <p:sp>
        <p:nvSpPr>
          <p:cNvPr id="6" name="Tekstfelt 3">
            <a:extLst>
              <a:ext uri="{FF2B5EF4-FFF2-40B4-BE49-F238E27FC236}">
                <a16:creationId xmlns:a16="http://schemas.microsoft.com/office/drawing/2014/main" id="{D0836753-CBA6-4839-AAD2-F59343FD4B3C}"/>
              </a:ext>
            </a:extLst>
          </p:cNvPr>
          <p:cNvSpPr txBox="1"/>
          <p:nvPr/>
        </p:nvSpPr>
        <p:spPr>
          <a:xfrm>
            <a:off x="6781451" y="2285999"/>
            <a:ext cx="4686649" cy="2696807"/>
          </a:xfrm>
          <a:prstGeom prst="rect">
            <a:avLst/>
          </a:prstGeom>
          <a:solidFill>
            <a:srgbClr val="615F4B"/>
          </a:solidFill>
          <a:ln w="38100">
            <a:solidFill>
              <a:srgbClr val="D9D9D9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a-DK" sz="2000" dirty="0">
                <a:solidFill>
                  <a:srgbClr val="D9D9D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TIL NÆSTE GANG:</a:t>
            </a:r>
            <a:br>
              <a:rPr lang="da-DK" sz="2000" dirty="0">
                <a:solidFill>
                  <a:srgbClr val="D9D9D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br>
              <a:rPr lang="da-DK" sz="2000" dirty="0">
                <a:solidFill>
                  <a:srgbClr val="D9D9D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da-DK" dirty="0">
                <a:solidFill>
                  <a:srgbClr val="D9D9D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da-DK" sz="1800" dirty="0">
                <a:solidFill>
                  <a:srgbClr val="D9D9D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Læs 5-10 sider </a:t>
            </a:r>
            <a:r>
              <a:rPr lang="da-DK" sz="1800">
                <a:solidFill>
                  <a:srgbClr val="D9D9D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 hver af </a:t>
            </a:r>
            <a:r>
              <a:rPr lang="da-DK" sz="1800" dirty="0">
                <a:solidFill>
                  <a:srgbClr val="D9D9D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 tre bøger du har lånt, og vælg derefter den bog du tror vil give dig den bedste læseoplevelse. Tænk over hvad der gør den bog særligt god.</a:t>
            </a:r>
            <a:endParaRPr lang="da-DK" dirty="0">
              <a:solidFill>
                <a:srgbClr val="D9D9D9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a-DK" sz="1800" dirty="0">
                <a:solidFill>
                  <a:srgbClr val="D9D9D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da-DK" sz="1800" dirty="0">
                <a:solidFill>
                  <a:srgbClr val="D9D9D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Læs min. 20 sider i den bog du har valgt. Hvis du har lyst, må du gerne læse mere.</a:t>
            </a:r>
            <a:endParaRPr lang="da-DK" sz="1800" dirty="0">
              <a:solidFill>
                <a:srgbClr val="D9D9D9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da-DK" sz="1200" dirty="0">
              <a:solidFill>
                <a:srgbClr val="D9D9D9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10995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F3F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kstfelt 3">
            <a:extLst>
              <a:ext uri="{FF2B5EF4-FFF2-40B4-BE49-F238E27FC236}">
                <a16:creationId xmlns:a16="http://schemas.microsoft.com/office/drawing/2014/main" id="{68D28C02-A31C-4D7C-9211-0459DADF082F}"/>
              </a:ext>
            </a:extLst>
          </p:cNvPr>
          <p:cNvSpPr txBox="1"/>
          <p:nvPr/>
        </p:nvSpPr>
        <p:spPr>
          <a:xfrm>
            <a:off x="2290117" y="1999844"/>
            <a:ext cx="7611765" cy="2639890"/>
          </a:xfrm>
          <a:prstGeom prst="rect">
            <a:avLst/>
          </a:prstGeom>
          <a:solidFill>
            <a:srgbClr val="615F4B"/>
          </a:solidFill>
          <a:ln w="38100">
            <a:solidFill>
              <a:srgbClr val="D9D9D9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indent="0" algn="ctr">
              <a:buNone/>
            </a:pPr>
            <a:endParaRPr lang="da-DK" sz="2000">
              <a:solidFill>
                <a:srgbClr val="D9D9D9"/>
              </a:solidFill>
              <a:latin typeface="Microsoft New Tai Lue" panose="020B0502040204020203" pitchFamily="34" charset="0"/>
            </a:endParaRPr>
          </a:p>
          <a:p>
            <a:pPr marL="0" indent="0" algn="ctr">
              <a:buNone/>
            </a:pPr>
            <a:endParaRPr lang="da-DK" sz="3600">
              <a:solidFill>
                <a:srgbClr val="D9D9D9"/>
              </a:solidFill>
              <a:latin typeface="Microsoft New Tai Lue" panose="020B0502040204020203" pitchFamily="34" charset="0"/>
            </a:endParaRPr>
          </a:p>
          <a:p>
            <a:pPr marL="0" indent="0" algn="ctr">
              <a:buNone/>
            </a:pPr>
            <a:r>
              <a:rPr lang="da-DK" sz="3600">
                <a:solidFill>
                  <a:srgbClr val="D9D9D9"/>
                </a:solidFill>
                <a:latin typeface="Microsoft New Tai Lue" panose="020B0502040204020203" pitchFamily="34" charset="0"/>
              </a:rPr>
              <a:t>Har du været her på biblioteket før? Hvad lavede du her?</a:t>
            </a:r>
          </a:p>
          <a:p>
            <a:pPr marL="0" indent="0" algn="ctr">
              <a:buNone/>
            </a:pPr>
            <a:endParaRPr lang="da-DK" sz="2000">
              <a:solidFill>
                <a:srgbClr val="D9D9D9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0" name="Billede 9">
            <a:extLst>
              <a:ext uri="{FF2B5EF4-FFF2-40B4-BE49-F238E27FC236}">
                <a16:creationId xmlns:a16="http://schemas.microsoft.com/office/drawing/2014/main" id="{47B6F07D-4E66-49E6-BD8F-E23AB45E3F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10060" y="5183975"/>
            <a:ext cx="1681940" cy="1674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69215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F3F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EA970B1-813B-4037-89C0-03CFB0DFC1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>
            <a:normAutofit/>
          </a:bodyPr>
          <a:lstStyle/>
          <a:p>
            <a:r>
              <a:rPr lang="da-DK">
                <a:solidFill>
                  <a:srgbClr val="D9D9D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Dagens lektion: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F8051F69-3710-4FEC-B236-77169539F1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016369"/>
            <a:ext cx="9720073" cy="4062697"/>
          </a:xfrm>
        </p:spPr>
        <p:txBody>
          <a:bodyPr>
            <a:normAutofit fontScale="92500" lnSpcReduction="10000"/>
          </a:bodyPr>
          <a:lstStyle/>
          <a:p>
            <a:pPr marL="0" indent="0" algn="l">
              <a:buNone/>
            </a:pPr>
            <a:r>
              <a:rPr lang="da-DK" dirty="0">
                <a:solidFill>
                  <a:srgbClr val="D9D9D9"/>
                </a:solidFill>
                <a:latin typeface="Calibri" panose="020F0502020204030204" pitchFamily="34" charset="0"/>
              </a:rPr>
              <a:t>E</a:t>
            </a:r>
            <a:r>
              <a:rPr lang="da-DK" b="0" i="0" u="none" strike="noStrike" baseline="0" dirty="0">
                <a:solidFill>
                  <a:srgbClr val="D9D9D9"/>
                </a:solidFill>
                <a:latin typeface="Calibri" panose="020F0502020204030204" pitchFamily="34" charset="0"/>
              </a:rPr>
              <a:t>MNE: </a:t>
            </a:r>
            <a:r>
              <a:rPr lang="da-DK" dirty="0">
                <a:solidFill>
                  <a:srgbClr val="D9D9D9"/>
                </a:solidFill>
                <a:latin typeface="Calibri" panose="020F0502020204030204" pitchFamily="34" charset="0"/>
              </a:rPr>
              <a:t>ROMANJAGTEN GÅR IND</a:t>
            </a:r>
            <a:endParaRPr lang="da-DK" b="0" i="0" u="none" strike="noStrike" baseline="0" dirty="0">
              <a:solidFill>
                <a:srgbClr val="D9D9D9"/>
              </a:solidFill>
              <a:latin typeface="Calibri" panose="020F0502020204030204" pitchFamily="34" charset="0"/>
            </a:endParaRPr>
          </a:p>
          <a:p>
            <a:pPr algn="l"/>
            <a:endParaRPr lang="da-DK" sz="2000" dirty="0">
              <a:solidFill>
                <a:srgbClr val="D9D9D9"/>
              </a:solidFill>
              <a:latin typeface="Calibri" panose="020F0502020204030204" pitchFamily="34" charset="0"/>
            </a:endParaRPr>
          </a:p>
          <a:p>
            <a:pPr marL="0" indent="0" algn="l">
              <a:buNone/>
            </a:pPr>
            <a:r>
              <a:rPr lang="da-DK" sz="2000" dirty="0">
                <a:solidFill>
                  <a:srgbClr val="D9D9D9"/>
                </a:solidFill>
                <a:latin typeface="Calibri" panose="020F0502020204030204" pitchFamily="34" charset="0"/>
              </a:rPr>
              <a:t>PLAN FOR DAGEN:</a:t>
            </a:r>
          </a:p>
          <a:p>
            <a:pPr marL="342900" indent="-342900" algn="l">
              <a:buAutoNum type="arabicPeriod"/>
            </a:pPr>
            <a:r>
              <a:rPr lang="da-DK" sz="2000" b="0" i="0" u="none" strike="noStrike" baseline="0" dirty="0">
                <a:solidFill>
                  <a:srgbClr val="D9D9D9"/>
                </a:solidFill>
                <a:latin typeface="Calibri" panose="020F0502020204030204" pitchFamily="34" charset="0"/>
              </a:rPr>
              <a:t>Hvad er en romanjagt?</a:t>
            </a:r>
          </a:p>
          <a:p>
            <a:pPr marL="342900" indent="-342900" algn="l">
              <a:buAutoNum type="arabicPeriod"/>
            </a:pPr>
            <a:r>
              <a:rPr lang="da-DK" sz="2000" b="0" i="0" u="none" strike="noStrike" baseline="0" dirty="0">
                <a:solidFill>
                  <a:srgbClr val="D9D9D9"/>
                </a:solidFill>
                <a:latin typeface="Calibri" panose="020F0502020204030204" pitchFamily="34" charset="0"/>
              </a:rPr>
              <a:t>Opgave: Lav dit eget læselandskab</a:t>
            </a:r>
          </a:p>
          <a:p>
            <a:pPr marL="342900" indent="-342900" algn="l">
              <a:buAutoNum type="arabicPeriod"/>
            </a:pPr>
            <a:r>
              <a:rPr lang="da-DK" sz="2000" b="0" i="0" u="none" strike="noStrike" baseline="0" dirty="0">
                <a:solidFill>
                  <a:srgbClr val="D9D9D9"/>
                </a:solidFill>
                <a:latin typeface="Calibri" panose="020F0502020204030204" pitchFamily="34" charset="0"/>
              </a:rPr>
              <a:t>Rundvisning på biblioteket</a:t>
            </a:r>
          </a:p>
          <a:p>
            <a:pPr marL="342900" indent="-342900" algn="l">
              <a:buAutoNum type="arabicPeriod"/>
            </a:pPr>
            <a:r>
              <a:rPr lang="da-DK" sz="2000" b="0" i="0" u="none" strike="noStrike" baseline="0" dirty="0">
                <a:solidFill>
                  <a:srgbClr val="D9D9D9"/>
                </a:solidFill>
                <a:latin typeface="Calibri" panose="020F0502020204030204" pitchFamily="34" charset="0"/>
              </a:rPr>
              <a:t>Mini-booktalk</a:t>
            </a:r>
          </a:p>
          <a:p>
            <a:pPr marL="342900" indent="-342900" algn="l">
              <a:buAutoNum type="arabicPeriod"/>
            </a:pPr>
            <a:r>
              <a:rPr lang="da-DK" sz="2000" b="0" i="0" u="none" strike="noStrike" baseline="0" dirty="0">
                <a:solidFill>
                  <a:srgbClr val="D9D9D9"/>
                </a:solidFill>
                <a:latin typeface="Calibri" panose="020F0502020204030204" pitchFamily="34" charset="0"/>
              </a:rPr>
              <a:t>Pause</a:t>
            </a:r>
          </a:p>
          <a:p>
            <a:pPr marL="342900" indent="-342900" algn="l">
              <a:buAutoNum type="arabicPeriod"/>
            </a:pPr>
            <a:r>
              <a:rPr lang="da-DK" sz="2000" b="0" i="0" u="none" strike="noStrike" baseline="0" dirty="0">
                <a:solidFill>
                  <a:srgbClr val="D9D9D9"/>
                </a:solidFill>
                <a:latin typeface="Calibri" panose="020F0502020204030204" pitchFamily="34" charset="0"/>
              </a:rPr>
              <a:t>Hvordan finder man den helt rette bog?</a:t>
            </a:r>
          </a:p>
          <a:p>
            <a:pPr marL="342900" indent="-342900" algn="l">
              <a:buAutoNum type="arabicPeriod"/>
            </a:pPr>
            <a:r>
              <a:rPr lang="da-DK" sz="2000" b="0" i="0" u="none" strike="noStrike" baseline="0" dirty="0">
                <a:solidFill>
                  <a:srgbClr val="D9D9D9"/>
                </a:solidFill>
                <a:latin typeface="Calibri" panose="020F0502020204030204" pitchFamily="34" charset="0"/>
              </a:rPr>
              <a:t>Opgave: På jagt efter gode bøger</a:t>
            </a:r>
          </a:p>
          <a:p>
            <a:pPr marL="342900" indent="-342900" algn="l">
              <a:buAutoNum type="arabicPeriod"/>
            </a:pPr>
            <a:r>
              <a:rPr lang="da-DK" sz="2000" b="0" i="0" u="none" strike="noStrike" baseline="0" dirty="0">
                <a:solidFill>
                  <a:srgbClr val="D9D9D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Tak for i dag</a:t>
            </a:r>
            <a:endParaRPr lang="da-DK" sz="2000" b="0" i="0" u="none" strike="noStrike" baseline="0" dirty="0">
              <a:solidFill>
                <a:srgbClr val="D9D9D9"/>
              </a:solidFill>
              <a:latin typeface="Calibri" panose="020F0502020204030204" pitchFamily="34" charset="0"/>
            </a:endParaRPr>
          </a:p>
        </p:txBody>
      </p:sp>
      <p:pic>
        <p:nvPicPr>
          <p:cNvPr id="9" name="Billede 8">
            <a:extLst>
              <a:ext uri="{FF2B5EF4-FFF2-40B4-BE49-F238E27FC236}">
                <a16:creationId xmlns:a16="http://schemas.microsoft.com/office/drawing/2014/main" id="{849C5F52-F085-4C62-B929-CE65C101462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10060" y="5183975"/>
            <a:ext cx="1681940" cy="1674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84597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F3F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kstfelt 3">
            <a:extLst>
              <a:ext uri="{FF2B5EF4-FFF2-40B4-BE49-F238E27FC236}">
                <a16:creationId xmlns:a16="http://schemas.microsoft.com/office/drawing/2014/main" id="{68D28C02-A31C-4D7C-9211-0459DADF082F}"/>
              </a:ext>
            </a:extLst>
          </p:cNvPr>
          <p:cNvSpPr txBox="1"/>
          <p:nvPr/>
        </p:nvSpPr>
        <p:spPr>
          <a:xfrm>
            <a:off x="1976995" y="1247398"/>
            <a:ext cx="5190009" cy="1865032"/>
          </a:xfrm>
          <a:prstGeom prst="rect">
            <a:avLst/>
          </a:prstGeom>
          <a:solidFill>
            <a:srgbClr val="615F4B"/>
          </a:solidFill>
          <a:ln w="38100">
            <a:solidFill>
              <a:srgbClr val="D9D9D9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indent="0" algn="ctr">
              <a:buNone/>
            </a:pPr>
            <a:endParaRPr lang="da-DK" sz="2000">
              <a:solidFill>
                <a:srgbClr val="D9D9D9"/>
              </a:solidFill>
              <a:latin typeface="Microsoft New Tai Lue" panose="020B0502040204020203" pitchFamily="34" charset="0"/>
            </a:endParaRPr>
          </a:p>
          <a:p>
            <a:pPr marL="0" indent="0" algn="ctr">
              <a:buNone/>
            </a:pPr>
            <a:r>
              <a:rPr lang="da-DK" sz="3600">
                <a:solidFill>
                  <a:srgbClr val="D9D9D9"/>
                </a:solidFill>
                <a:latin typeface="Microsoft New Tai Lue" panose="020B0502040204020203" pitchFamily="34" charset="0"/>
              </a:rPr>
              <a:t>Hvad forbinder I med </a:t>
            </a:r>
            <a:br>
              <a:rPr lang="da-DK" sz="3600">
                <a:solidFill>
                  <a:srgbClr val="D9D9D9"/>
                </a:solidFill>
                <a:latin typeface="Microsoft New Tai Lue" panose="020B0502040204020203" pitchFamily="34" charset="0"/>
              </a:rPr>
            </a:br>
            <a:r>
              <a:rPr lang="da-DK" sz="3600">
                <a:solidFill>
                  <a:srgbClr val="D9D9D9"/>
                </a:solidFill>
                <a:latin typeface="Microsoft New Tai Lue" panose="020B0502040204020203" pitchFamily="34" charset="0"/>
              </a:rPr>
              <a:t>en jagt?</a:t>
            </a:r>
          </a:p>
          <a:p>
            <a:pPr marL="0" indent="0" algn="ctr">
              <a:buNone/>
            </a:pPr>
            <a:endParaRPr lang="da-DK" sz="2000">
              <a:solidFill>
                <a:srgbClr val="D9D9D9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0" name="Billede 9">
            <a:extLst>
              <a:ext uri="{FF2B5EF4-FFF2-40B4-BE49-F238E27FC236}">
                <a16:creationId xmlns:a16="http://schemas.microsoft.com/office/drawing/2014/main" id="{47B6F07D-4E66-49E6-BD8F-E23AB45E3F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10060" y="5183975"/>
            <a:ext cx="1681940" cy="1674025"/>
          </a:xfrm>
          <a:prstGeom prst="rect">
            <a:avLst/>
          </a:prstGeom>
        </p:spPr>
      </p:pic>
      <p:sp>
        <p:nvSpPr>
          <p:cNvPr id="4" name="Tekstfelt 3">
            <a:extLst>
              <a:ext uri="{FF2B5EF4-FFF2-40B4-BE49-F238E27FC236}">
                <a16:creationId xmlns:a16="http://schemas.microsoft.com/office/drawing/2014/main" id="{A9DED299-2C4D-42B6-8360-B67A9AC18757}"/>
              </a:ext>
            </a:extLst>
          </p:cNvPr>
          <p:cNvSpPr txBox="1"/>
          <p:nvPr/>
        </p:nvSpPr>
        <p:spPr>
          <a:xfrm>
            <a:off x="1976995" y="3829077"/>
            <a:ext cx="5190009" cy="1865032"/>
          </a:xfrm>
          <a:prstGeom prst="rect">
            <a:avLst/>
          </a:prstGeom>
          <a:solidFill>
            <a:srgbClr val="615F4B"/>
          </a:solidFill>
          <a:ln w="38100">
            <a:solidFill>
              <a:srgbClr val="D9D9D9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indent="0" algn="ctr">
              <a:buNone/>
            </a:pPr>
            <a:endParaRPr lang="da-DK" sz="2000">
              <a:solidFill>
                <a:srgbClr val="D9D9D9"/>
              </a:solidFill>
              <a:latin typeface="Microsoft New Tai Lue" panose="020B0502040204020203" pitchFamily="34" charset="0"/>
            </a:endParaRPr>
          </a:p>
          <a:p>
            <a:pPr marL="0" indent="0" algn="ctr">
              <a:buNone/>
            </a:pPr>
            <a:r>
              <a:rPr lang="da-DK" sz="3600">
                <a:solidFill>
                  <a:srgbClr val="D9D9D9"/>
                </a:solidFill>
                <a:latin typeface="Microsoft New Tai Lue" panose="020B0502040204020203" pitchFamily="34" charset="0"/>
              </a:rPr>
              <a:t>Hvad skal der til for at blive en god jæger?</a:t>
            </a:r>
          </a:p>
          <a:p>
            <a:pPr marL="0" indent="0" algn="ctr">
              <a:buNone/>
            </a:pPr>
            <a:endParaRPr lang="da-DK" sz="2000">
              <a:solidFill>
                <a:srgbClr val="D9D9D9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Taleboble: oval 8">
            <a:extLst>
              <a:ext uri="{FF2B5EF4-FFF2-40B4-BE49-F238E27FC236}">
                <a16:creationId xmlns:a16="http://schemas.microsoft.com/office/drawing/2014/main" id="{FDF77C4C-8D92-66A1-3F90-B517C889BDF0}"/>
              </a:ext>
            </a:extLst>
          </p:cNvPr>
          <p:cNvSpPr/>
          <p:nvPr/>
        </p:nvSpPr>
        <p:spPr>
          <a:xfrm rot="10800000">
            <a:off x="7748189" y="1639827"/>
            <a:ext cx="3359450" cy="3384521"/>
          </a:xfrm>
          <a:prstGeom prst="wedgeEllipseCallout">
            <a:avLst>
              <a:gd name="adj1" fmla="val 76111"/>
              <a:gd name="adj2" fmla="val 13521"/>
            </a:avLst>
          </a:prstGeom>
          <a:solidFill>
            <a:srgbClr val="D9D9D9"/>
          </a:solidFill>
          <a:ln>
            <a:solidFill>
              <a:srgbClr val="615F4B"/>
            </a:solidFill>
          </a:ln>
          <a:effectLst>
            <a:outerShdw blurRad="63500" dist="38100" dir="270000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da-DK" dirty="0">
              <a:cs typeface="Calibri"/>
            </a:endParaRPr>
          </a:p>
        </p:txBody>
      </p:sp>
      <p:sp>
        <p:nvSpPr>
          <p:cNvPr id="11" name="Tekstfelt 10">
            <a:extLst>
              <a:ext uri="{FF2B5EF4-FFF2-40B4-BE49-F238E27FC236}">
                <a16:creationId xmlns:a16="http://schemas.microsoft.com/office/drawing/2014/main" id="{95FD6670-B38B-A53E-21C7-1B79639F33ED}"/>
              </a:ext>
            </a:extLst>
          </p:cNvPr>
          <p:cNvSpPr txBox="1"/>
          <p:nvPr/>
        </p:nvSpPr>
        <p:spPr>
          <a:xfrm>
            <a:off x="7996210" y="2302949"/>
            <a:ext cx="3348622" cy="193899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da-DK" sz="2400" b="1" dirty="0">
                <a:solidFill>
                  <a:srgbClr val="3F3F3F"/>
                </a:solidFill>
                <a:cs typeface="Calibri"/>
              </a:rPr>
              <a:t>Summeøvelse - 2 og 2</a:t>
            </a:r>
            <a:endParaRPr lang="da-DK" sz="2400">
              <a:cs typeface="Calibri"/>
            </a:endParaRPr>
          </a:p>
          <a:p>
            <a:endParaRPr lang="da-DK" sz="2400" b="1" dirty="0">
              <a:solidFill>
                <a:srgbClr val="3F3F3F"/>
              </a:solidFill>
              <a:cs typeface="Calibri"/>
            </a:endParaRPr>
          </a:p>
          <a:p>
            <a:r>
              <a:rPr lang="da-DK" sz="2400" b="1" dirty="0">
                <a:solidFill>
                  <a:srgbClr val="3F3F3F"/>
                </a:solidFill>
                <a:cs typeface="Calibri"/>
              </a:rPr>
              <a:t>Hvad er jagt for jer og hvilke slags jagttyper kender i?</a:t>
            </a:r>
          </a:p>
        </p:txBody>
      </p:sp>
    </p:spTree>
    <p:extLst>
      <p:ext uri="{BB962C8B-B14F-4D97-AF65-F5344CB8AC3E}">
        <p14:creationId xmlns:p14="http://schemas.microsoft.com/office/powerpoint/2010/main" val="18521649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F3F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EA970B1-813B-4037-89C0-03CFB0DFC1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>
            <a:normAutofit/>
          </a:bodyPr>
          <a:lstStyle/>
          <a:p>
            <a:r>
              <a:rPr lang="da-DK">
                <a:solidFill>
                  <a:srgbClr val="D9D9D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Romanjagt – Jagten på den gode læseoplevelse</a:t>
            </a:r>
          </a:p>
        </p:txBody>
      </p:sp>
      <p:pic>
        <p:nvPicPr>
          <p:cNvPr id="7" name="Billede 6">
            <a:extLst>
              <a:ext uri="{FF2B5EF4-FFF2-40B4-BE49-F238E27FC236}">
                <a16:creationId xmlns:a16="http://schemas.microsoft.com/office/drawing/2014/main" id="{B83D0AAA-BA26-4796-8465-3D51BDD885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10060" y="5183975"/>
            <a:ext cx="1681940" cy="1674025"/>
          </a:xfrm>
          <a:prstGeom prst="rect">
            <a:avLst/>
          </a:prstGeom>
        </p:spPr>
      </p:pic>
      <p:sp>
        <p:nvSpPr>
          <p:cNvPr id="6" name="Tekstfelt 3">
            <a:extLst>
              <a:ext uri="{FF2B5EF4-FFF2-40B4-BE49-F238E27FC236}">
                <a16:creationId xmlns:a16="http://schemas.microsoft.com/office/drawing/2014/main" id="{693E9A95-304A-4DE6-9B12-AD561B5B0293}"/>
              </a:ext>
            </a:extLst>
          </p:cNvPr>
          <p:cNvSpPr txBox="1"/>
          <p:nvPr/>
        </p:nvSpPr>
        <p:spPr>
          <a:xfrm>
            <a:off x="1760554" y="2308249"/>
            <a:ext cx="8876344" cy="2805720"/>
          </a:xfrm>
          <a:prstGeom prst="rect">
            <a:avLst/>
          </a:prstGeom>
          <a:solidFill>
            <a:srgbClr val="615F4B"/>
          </a:solidFill>
          <a:ln w="38100">
            <a:solidFill>
              <a:srgbClr val="D9D9D9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da-DK" sz="2800">
                <a:solidFill>
                  <a:srgbClr val="D9D9D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Romanjagtens mål:</a:t>
            </a:r>
          </a:p>
          <a:p>
            <a:endParaRPr lang="da-DK" sz="2800">
              <a:solidFill>
                <a:srgbClr val="D9D9D9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da-DK" sz="4000">
                <a:solidFill>
                  <a:srgbClr val="D9D9D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At I alle sammen får en god læseoplevelse med en bog fra biblioteket</a:t>
            </a:r>
            <a:endParaRPr lang="da-DK" sz="3600">
              <a:solidFill>
                <a:srgbClr val="D9D9D9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kstfelt 3">
            <a:extLst>
              <a:ext uri="{FF2B5EF4-FFF2-40B4-BE49-F238E27FC236}">
                <a16:creationId xmlns:a16="http://schemas.microsoft.com/office/drawing/2014/main" id="{E05E25F0-6CEB-4F3D-8833-6DB9384489DE}"/>
              </a:ext>
            </a:extLst>
          </p:cNvPr>
          <p:cNvSpPr txBox="1"/>
          <p:nvPr/>
        </p:nvSpPr>
        <p:spPr>
          <a:xfrm>
            <a:off x="1760554" y="5389669"/>
            <a:ext cx="4578281" cy="792561"/>
          </a:xfrm>
          <a:prstGeom prst="rect">
            <a:avLst/>
          </a:prstGeom>
          <a:solidFill>
            <a:srgbClr val="615F4B"/>
          </a:solidFill>
          <a:ln w="38100">
            <a:solidFill>
              <a:srgbClr val="D9D9D9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da-DK" sz="4000">
                <a:solidFill>
                  <a:srgbClr val="D9D9D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Men… Hvordan det?</a:t>
            </a:r>
            <a:endParaRPr lang="da-DK" sz="4800">
              <a:solidFill>
                <a:srgbClr val="D9D9D9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Taleboble: oval 10">
            <a:extLst>
              <a:ext uri="{FF2B5EF4-FFF2-40B4-BE49-F238E27FC236}">
                <a16:creationId xmlns:a16="http://schemas.microsoft.com/office/drawing/2014/main" id="{CEDED3ED-C545-4718-A7CF-553B329C0802}"/>
              </a:ext>
            </a:extLst>
          </p:cNvPr>
          <p:cNvSpPr/>
          <p:nvPr/>
        </p:nvSpPr>
        <p:spPr>
          <a:xfrm>
            <a:off x="6618563" y="5267972"/>
            <a:ext cx="3359450" cy="1277115"/>
          </a:xfrm>
          <a:prstGeom prst="wedgeEllipseCallout">
            <a:avLst>
              <a:gd name="adj1" fmla="val 76111"/>
              <a:gd name="adj2" fmla="val 13521"/>
            </a:avLst>
          </a:prstGeom>
          <a:solidFill>
            <a:srgbClr val="D9D9D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27F448B6-0839-4F98-AEFB-0AC58236E2E8}"/>
              </a:ext>
            </a:extLst>
          </p:cNvPr>
          <p:cNvSpPr txBox="1"/>
          <p:nvPr/>
        </p:nvSpPr>
        <p:spPr>
          <a:xfrm>
            <a:off x="6946616" y="5441787"/>
            <a:ext cx="290097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400">
                <a:solidFill>
                  <a:srgbClr val="3F3F3F"/>
                </a:solidFill>
              </a:rPr>
              <a:t>Det er dét vi skal finde ud af sammen!</a:t>
            </a:r>
          </a:p>
        </p:txBody>
      </p:sp>
    </p:spTree>
    <p:extLst>
      <p:ext uri="{BB962C8B-B14F-4D97-AF65-F5344CB8AC3E}">
        <p14:creationId xmlns:p14="http://schemas.microsoft.com/office/powerpoint/2010/main" val="22114382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F3F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EA970B1-813B-4037-89C0-03CFB0DFC1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>
            <a:normAutofit/>
          </a:bodyPr>
          <a:lstStyle/>
          <a:p>
            <a:r>
              <a:rPr lang="da-DK">
                <a:solidFill>
                  <a:srgbClr val="D9D9D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Romanjagt – Jagten på den gode læseoplevelse</a:t>
            </a:r>
          </a:p>
        </p:txBody>
      </p:sp>
      <p:pic>
        <p:nvPicPr>
          <p:cNvPr id="7" name="Billede 6">
            <a:extLst>
              <a:ext uri="{FF2B5EF4-FFF2-40B4-BE49-F238E27FC236}">
                <a16:creationId xmlns:a16="http://schemas.microsoft.com/office/drawing/2014/main" id="{B83D0AAA-BA26-4796-8465-3D51BDD885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10060" y="5183975"/>
            <a:ext cx="1681940" cy="1674025"/>
          </a:xfrm>
          <a:prstGeom prst="rect">
            <a:avLst/>
          </a:prstGeom>
        </p:spPr>
      </p:pic>
      <p:sp>
        <p:nvSpPr>
          <p:cNvPr id="6" name="Tekstfelt 3">
            <a:extLst>
              <a:ext uri="{FF2B5EF4-FFF2-40B4-BE49-F238E27FC236}">
                <a16:creationId xmlns:a16="http://schemas.microsoft.com/office/drawing/2014/main" id="{693E9A95-304A-4DE6-9B12-AD561B5B0293}"/>
              </a:ext>
            </a:extLst>
          </p:cNvPr>
          <p:cNvSpPr txBox="1"/>
          <p:nvPr/>
        </p:nvSpPr>
        <p:spPr>
          <a:xfrm>
            <a:off x="1024128" y="2291545"/>
            <a:ext cx="9485932" cy="3313388"/>
          </a:xfrm>
          <a:prstGeom prst="rect">
            <a:avLst/>
          </a:prstGeom>
          <a:solidFill>
            <a:srgbClr val="615F4B"/>
          </a:solidFill>
          <a:ln w="38100">
            <a:solidFill>
              <a:srgbClr val="D9D9D9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da-DK" sz="2800" b="1" dirty="0">
                <a:solidFill>
                  <a:srgbClr val="D9D9D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Romanjagtens 4 faser:</a:t>
            </a:r>
          </a:p>
          <a:p>
            <a:endParaRPr lang="da-DK" sz="2800" b="1" dirty="0">
              <a:solidFill>
                <a:srgbClr val="D9D9D9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14350" indent="-514350">
              <a:buFont typeface="+mj-lt"/>
              <a:buAutoNum type="arabicParenR"/>
            </a:pPr>
            <a:r>
              <a:rPr lang="da-DK" sz="2800" b="1" dirty="0">
                <a:solidFill>
                  <a:srgbClr val="D9D9D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Romanjagten går ind </a:t>
            </a:r>
            <a:r>
              <a:rPr lang="da-DK" sz="2800" dirty="0">
                <a:solidFill>
                  <a:srgbClr val="D9D9D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– på jagt efter den gode læseoplevelse</a:t>
            </a:r>
          </a:p>
          <a:p>
            <a:pPr marL="514350" indent="-514350">
              <a:buFont typeface="+mj-lt"/>
              <a:buAutoNum type="arabicParenR"/>
            </a:pPr>
            <a:r>
              <a:rPr lang="da-DK" sz="2800" b="1" dirty="0">
                <a:solidFill>
                  <a:srgbClr val="D9D9D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Den gode plet i (læse)skoven </a:t>
            </a:r>
            <a:r>
              <a:rPr lang="da-DK" sz="2800" dirty="0">
                <a:solidFill>
                  <a:srgbClr val="D9D9D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– det rette læsested</a:t>
            </a:r>
          </a:p>
          <a:p>
            <a:pPr marL="514350" indent="-514350">
              <a:buFont typeface="+mj-lt"/>
              <a:buAutoNum type="arabicParenR"/>
            </a:pPr>
            <a:r>
              <a:rPr lang="da-DK" sz="2800" b="1" dirty="0">
                <a:solidFill>
                  <a:srgbClr val="D9D9D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Kend dig selv som læser </a:t>
            </a:r>
            <a:r>
              <a:rPr lang="da-DK" sz="2800" dirty="0">
                <a:solidFill>
                  <a:srgbClr val="D9D9D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– tålmodighed, koncentration og fordybelse</a:t>
            </a:r>
          </a:p>
          <a:p>
            <a:pPr marL="514350" indent="-514350">
              <a:buFont typeface="+mj-lt"/>
              <a:buAutoNum type="arabicParenR"/>
            </a:pPr>
            <a:r>
              <a:rPr lang="da-DK" sz="2800" b="1" dirty="0">
                <a:solidFill>
                  <a:srgbClr val="D9D9D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Romanjagten blæses af </a:t>
            </a:r>
            <a:r>
              <a:rPr lang="da-DK" sz="2800" dirty="0">
                <a:solidFill>
                  <a:srgbClr val="D9D9D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– jagttrofæer til alle</a:t>
            </a:r>
            <a:endParaRPr lang="da-DK" sz="2600" dirty="0">
              <a:solidFill>
                <a:srgbClr val="D9D9D9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59343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Billede 9">
            <a:extLst>
              <a:ext uri="{FF2B5EF4-FFF2-40B4-BE49-F238E27FC236}">
                <a16:creationId xmlns:a16="http://schemas.microsoft.com/office/drawing/2014/main" id="{47B6F07D-4E66-49E6-BD8F-E23AB45E3FF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10060" y="5183975"/>
            <a:ext cx="1681940" cy="1674025"/>
          </a:xfrm>
          <a:prstGeom prst="rect">
            <a:avLst/>
          </a:prstGeom>
        </p:spPr>
      </p:pic>
      <p:pic>
        <p:nvPicPr>
          <p:cNvPr id="16" name="Onlinemedier 15" title="&quot;Jagt begynd&quot; på jagthorn">
            <a:hlinkClick r:id="" action="ppaction://media"/>
            <a:extLst>
              <a:ext uri="{FF2B5EF4-FFF2-40B4-BE49-F238E27FC236}">
                <a16:creationId xmlns:a16="http://schemas.microsoft.com/office/drawing/2014/main" id="{A7087AAB-5B38-4799-895A-B65612B15A32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1939641" y="1080657"/>
            <a:ext cx="8312717" cy="46966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0050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1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16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1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F3F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kstfelt 3">
            <a:extLst>
              <a:ext uri="{FF2B5EF4-FFF2-40B4-BE49-F238E27FC236}">
                <a16:creationId xmlns:a16="http://schemas.microsoft.com/office/drawing/2014/main" id="{68D28C02-A31C-4D7C-9211-0459DADF082F}"/>
              </a:ext>
            </a:extLst>
          </p:cNvPr>
          <p:cNvSpPr txBox="1"/>
          <p:nvPr/>
        </p:nvSpPr>
        <p:spPr>
          <a:xfrm>
            <a:off x="2290117" y="2754076"/>
            <a:ext cx="7611765" cy="1349847"/>
          </a:xfrm>
          <a:prstGeom prst="rect">
            <a:avLst/>
          </a:prstGeom>
          <a:solidFill>
            <a:srgbClr val="615F4B"/>
          </a:solidFill>
          <a:ln w="38100">
            <a:solidFill>
              <a:srgbClr val="D9D9D9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indent="0" algn="ctr">
              <a:buNone/>
            </a:pPr>
            <a:endParaRPr lang="da-DK" sz="2000">
              <a:solidFill>
                <a:srgbClr val="D9D9D9"/>
              </a:solidFill>
              <a:latin typeface="Microsoft New Tai Lue" panose="020B0502040204020203" pitchFamily="34" charset="0"/>
            </a:endParaRPr>
          </a:p>
          <a:p>
            <a:pPr marL="0" indent="0" algn="ctr">
              <a:buNone/>
            </a:pPr>
            <a:r>
              <a:rPr lang="da-DK" sz="4400">
                <a:solidFill>
                  <a:srgbClr val="D9D9D9"/>
                </a:solidFill>
                <a:latin typeface="Microsoft New Tai Lue" panose="020B0502040204020203" pitchFamily="34" charset="0"/>
              </a:rPr>
              <a:t>RUNDVISNING</a:t>
            </a:r>
          </a:p>
          <a:p>
            <a:pPr marL="0" indent="0" algn="ctr">
              <a:buNone/>
            </a:pPr>
            <a:endParaRPr lang="da-DK" sz="2000">
              <a:solidFill>
                <a:srgbClr val="D9D9D9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0" name="Billede 9">
            <a:extLst>
              <a:ext uri="{FF2B5EF4-FFF2-40B4-BE49-F238E27FC236}">
                <a16:creationId xmlns:a16="http://schemas.microsoft.com/office/drawing/2014/main" id="{47B6F07D-4E66-49E6-BD8F-E23AB45E3FF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10060" y="5183975"/>
            <a:ext cx="1681940" cy="1674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58390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F3F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EA970B1-813B-4037-89C0-03CFB0DFC1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>
            <a:normAutofit/>
          </a:bodyPr>
          <a:lstStyle/>
          <a:p>
            <a:r>
              <a:rPr lang="da-DK">
                <a:solidFill>
                  <a:srgbClr val="D9D9D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Opgave: Lav dit eget læselandskab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F8051F69-3710-4FEC-B236-77169539F1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286000"/>
            <a:ext cx="9720073" cy="3620530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endParaRPr lang="da-DK" sz="1800" b="0" i="0" u="none" strike="noStrike" baseline="0" dirty="0">
              <a:solidFill>
                <a:srgbClr val="D9D9D9"/>
              </a:solidFill>
              <a:latin typeface="Calibri" panose="020F0502020204030204" pitchFamily="34" charset="0"/>
            </a:endParaRPr>
          </a:p>
        </p:txBody>
      </p:sp>
      <p:sp>
        <p:nvSpPr>
          <p:cNvPr id="5" name="Tekstfelt 3">
            <a:extLst>
              <a:ext uri="{FF2B5EF4-FFF2-40B4-BE49-F238E27FC236}">
                <a16:creationId xmlns:a16="http://schemas.microsoft.com/office/drawing/2014/main" id="{82C45E94-3032-47C2-9C5D-45929E320725}"/>
              </a:ext>
            </a:extLst>
          </p:cNvPr>
          <p:cNvSpPr txBox="1"/>
          <p:nvPr/>
        </p:nvSpPr>
        <p:spPr>
          <a:xfrm>
            <a:off x="5000933" y="2688776"/>
            <a:ext cx="5114353" cy="2814977"/>
          </a:xfrm>
          <a:prstGeom prst="rect">
            <a:avLst/>
          </a:prstGeom>
          <a:solidFill>
            <a:srgbClr val="615F4B"/>
          </a:solidFill>
          <a:ln w="38100">
            <a:solidFill>
              <a:srgbClr val="D9D9D9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a-DK" sz="2800" dirty="0">
                <a:solidFill>
                  <a:srgbClr val="D9D9D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Udfyld det udleverede læselandskab så godt du kan.</a:t>
            </a:r>
            <a:br>
              <a:rPr lang="da-DK" sz="2800" dirty="0">
                <a:solidFill>
                  <a:srgbClr val="D9D9D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br>
              <a:rPr lang="da-DK" sz="2800" dirty="0">
                <a:solidFill>
                  <a:srgbClr val="D9D9D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da-DK" sz="2800" dirty="0">
                <a:solidFill>
                  <a:srgbClr val="D9D9D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Det skal hjælpe dig med at finde nogle bøger du vil synes om at læse. </a:t>
            </a:r>
            <a:endParaRPr lang="da-DK" sz="2800" dirty="0">
              <a:solidFill>
                <a:srgbClr val="D9D9D9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a-DK" sz="1400" dirty="0">
                <a:solidFill>
                  <a:srgbClr val="D9D9D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da-DK" dirty="0">
              <a:solidFill>
                <a:srgbClr val="D9D9D9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7" name="Billede 6">
            <a:extLst>
              <a:ext uri="{FF2B5EF4-FFF2-40B4-BE49-F238E27FC236}">
                <a16:creationId xmlns:a16="http://schemas.microsoft.com/office/drawing/2014/main" id="{B83D0AAA-BA26-4796-8465-3D51BDD885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10060" y="5183975"/>
            <a:ext cx="1681940" cy="1674025"/>
          </a:xfrm>
          <a:prstGeom prst="rect">
            <a:avLst/>
          </a:prstGeom>
        </p:spPr>
      </p:pic>
      <p:sp>
        <p:nvSpPr>
          <p:cNvPr id="6" name="Tekstfelt 3">
            <a:extLst>
              <a:ext uri="{FF2B5EF4-FFF2-40B4-BE49-F238E27FC236}">
                <a16:creationId xmlns:a16="http://schemas.microsoft.com/office/drawing/2014/main" id="{AB1F0A08-F69D-4D84-8989-82C2BFB54EB2}"/>
              </a:ext>
            </a:extLst>
          </p:cNvPr>
          <p:cNvSpPr txBox="1"/>
          <p:nvPr/>
        </p:nvSpPr>
        <p:spPr>
          <a:xfrm>
            <a:off x="1024127" y="1868129"/>
            <a:ext cx="3347892" cy="4597985"/>
          </a:xfrm>
          <a:prstGeom prst="rect">
            <a:avLst/>
          </a:prstGeom>
          <a:solidFill>
            <a:srgbClr val="615F4B"/>
          </a:solidFill>
          <a:ln w="38100">
            <a:solidFill>
              <a:srgbClr val="D9D9D9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a-DK" sz="1400">
                <a:solidFill>
                  <a:srgbClr val="D9D9D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da-DK">
              <a:solidFill>
                <a:srgbClr val="D9D9D9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8" name="Billede 7">
            <a:extLst>
              <a:ext uri="{FF2B5EF4-FFF2-40B4-BE49-F238E27FC236}">
                <a16:creationId xmlns:a16="http://schemas.microsoft.com/office/drawing/2014/main" id="{AE28089E-96BE-2806-8935-D10A5F229D1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0912" t="12650" r="31624" b="4046"/>
          <a:stretch/>
        </p:blipFill>
        <p:spPr>
          <a:xfrm>
            <a:off x="994474" y="1799572"/>
            <a:ext cx="3407197" cy="4735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8913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9AF8C"/>
      </a:accent1>
      <a:accent2>
        <a:srgbClr val="97BE49"/>
      </a:accent2>
      <a:accent3>
        <a:srgbClr val="3D9CCC"/>
      </a:accent3>
      <a:accent4>
        <a:srgbClr val="7C60C6"/>
      </a:accent4>
      <a:accent5>
        <a:srgbClr val="C9492C"/>
      </a:accent5>
      <a:accent6>
        <a:srgbClr val="D58C2E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3E4F19A7-A959-40BB-972C-4880BAF8EB09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962A59B734E7F44FBF70F55B32422EF7" ma:contentTypeVersion="18" ma:contentTypeDescription="Opret et nyt dokument." ma:contentTypeScope="" ma:versionID="dfc0ea4548d2e2e44a93cc6303b9c7ac">
  <xsd:schema xmlns:xsd="http://www.w3.org/2001/XMLSchema" xmlns:xs="http://www.w3.org/2001/XMLSchema" xmlns:p="http://schemas.microsoft.com/office/2006/metadata/properties" xmlns:ns2="e40161c7-aaf2-4ec5-8fd7-d791f06a6000" xmlns:ns3="88828255-e7ff-407c-977c-e1fe6146c9dc" targetNamespace="http://schemas.microsoft.com/office/2006/metadata/properties" ma:root="true" ma:fieldsID="02428e16b38e5c190107c47d59ed65c8" ns2:_="" ns3:_="">
    <xsd:import namespace="e40161c7-aaf2-4ec5-8fd7-d791f06a6000"/>
    <xsd:import namespace="88828255-e7ff-407c-977c-e1fe6146c9d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40161c7-aaf2-4ec5-8fd7-d791f06a600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Billedmærker" ma:readOnly="false" ma:fieldId="{5cf76f15-5ced-4ddc-b409-7134ff3c332f}" ma:taxonomyMulti="true" ma:sspId="5ab6b130-f10e-446e-b9e8-82f00043148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828255-e7ff-407c-977c-e1fe6146c9d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Delt med detaljer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2385d2a7-211a-4749-b786-0f169e4c541b}" ma:internalName="TaxCatchAll" ma:showField="CatchAllData" ma:web="88828255-e7ff-407c-977c-e1fe6146c9d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dhol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e40161c7-aaf2-4ec5-8fd7-d791f06a6000">
      <Terms xmlns="http://schemas.microsoft.com/office/infopath/2007/PartnerControls"/>
    </lcf76f155ced4ddcb4097134ff3c332f>
    <TaxCatchAll xmlns="88828255-e7ff-407c-977c-e1fe6146c9dc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0F32A31-C552-4AC4-BAA8-F9C91B673824}">
  <ds:schemaRefs>
    <ds:schemaRef ds:uri="88828255-e7ff-407c-977c-e1fe6146c9dc"/>
    <ds:schemaRef ds:uri="e40161c7-aaf2-4ec5-8fd7-d791f06a6000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C6397174-EDE6-45AB-B072-F41D44D6312E}">
  <ds:schemaRefs>
    <ds:schemaRef ds:uri="88828255-e7ff-407c-977c-e1fe6146c9dc"/>
    <ds:schemaRef ds:uri="e40161c7-aaf2-4ec5-8fd7-d791f06a6000"/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BF3F9E6B-646D-4B2D-8F24-F9F50E7D58B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57</TotalTime>
  <Words>640</Words>
  <Application>Microsoft Office PowerPoint</Application>
  <PresentationFormat>Widescreen</PresentationFormat>
  <Paragraphs>81</Paragraphs>
  <Slides>15</Slides>
  <Notes>4</Notes>
  <HiddenSlides>0</HiddenSlides>
  <MMClips>1</MMClips>
  <ScaleCrop>false</ScaleCrop>
  <HeadingPairs>
    <vt:vector size="6" baseType="variant">
      <vt:variant>
        <vt:lpstr>Benyttede skrifttyper</vt:lpstr>
      </vt:variant>
      <vt:variant>
        <vt:i4>4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Microsoft New Tai Lue</vt:lpstr>
      <vt:lpstr>Office Theme</vt:lpstr>
      <vt:lpstr>Romanjagt  1) Romanjagten går ind</vt:lpstr>
      <vt:lpstr>PowerPoint-præsentation</vt:lpstr>
      <vt:lpstr>Dagens lektion:</vt:lpstr>
      <vt:lpstr>PowerPoint-præsentation</vt:lpstr>
      <vt:lpstr>Romanjagt – Jagten på den gode læseoplevelse</vt:lpstr>
      <vt:lpstr>Romanjagt – Jagten på den gode læseoplevelse</vt:lpstr>
      <vt:lpstr>PowerPoint-præsentation</vt:lpstr>
      <vt:lpstr>PowerPoint-præsentation</vt:lpstr>
      <vt:lpstr>Opgave: Lav dit eget læselandskab</vt:lpstr>
      <vt:lpstr>PowerPoint-præsentation</vt:lpstr>
      <vt:lpstr>PowerPoint-præsentation</vt:lpstr>
      <vt:lpstr>PowerPoint-præsentation</vt:lpstr>
      <vt:lpstr>PowerPoint-præsentation</vt:lpstr>
      <vt:lpstr>Opgave: På jagt efter den rette bog</vt:lpstr>
      <vt:lpstr>Næste gang: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Mikkel Stausbøll</dc:creator>
  <cp:lastModifiedBy>Kirstina Kjærsgård Olesen</cp:lastModifiedBy>
  <cp:revision>47</cp:revision>
  <dcterms:created xsi:type="dcterms:W3CDTF">2021-10-21T12:47:28Z</dcterms:created>
  <dcterms:modified xsi:type="dcterms:W3CDTF">2024-09-13T06:58:00Z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loudStatistics_StoryID">
    <vt:lpwstr>a24b02f3-b6cd-4b83-8557-bd3aff93cf10</vt:lpwstr>
  </property>
  <property fmtid="{D5CDD505-2E9C-101B-9397-08002B2CF9AE}" pid="3" name="ContentTypeId">
    <vt:lpwstr>0x010100962A59B734E7F44FBF70F55B32422EF7</vt:lpwstr>
  </property>
  <property fmtid="{D5CDD505-2E9C-101B-9397-08002B2CF9AE}" pid="4" name="MediaServiceImageTags">
    <vt:lpwstr/>
  </property>
</Properties>
</file>