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63" r:id="rId4"/>
    <p:sldId id="265" r:id="rId5"/>
    <p:sldId id="262" r:id="rId6"/>
    <p:sldId id="264" r:id="rId7"/>
    <p:sldId id="267" r:id="rId8"/>
    <p:sldId id="268" r:id="rId9"/>
    <p:sldId id="266" r:id="rId10"/>
    <p:sldId id="270" r:id="rId11"/>
    <p:sldId id="269" r:id="rId12"/>
    <p:sldId id="272" r:id="rId13"/>
    <p:sldId id="273" r:id="rId14"/>
    <p:sldId id="271" r:id="rId15"/>
    <p:sldId id="274" r:id="rId16"/>
    <p:sldId id="276" r:id="rId17"/>
    <p:sldId id="275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CB6007-77CB-C169-77D1-B8989F72E322}" name="Mai Vinsted" initials="MV" userId="S::mvinsted@unicef.dk::0a70defd-cbc7-44fc-8850-6ece4284868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F5F0EB"/>
    <a:srgbClr val="CD4F25"/>
    <a:srgbClr val="263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903E7-FC58-AF45-D43A-B99BF4AAD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50C55D0-1E27-DB3D-0E09-EBF5F1ADF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7FF2D59-41DB-8427-BCFA-D4B6A249E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E59F3A-611A-0D59-D5E1-F0CBB4174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373A58-0B81-C1F3-44E3-A45719D7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235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2C348A-797D-C4B0-1E21-13621D7C2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348389-0312-E864-8D30-641B9986D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84C864-6156-87ED-FB00-D10B8723D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28B546-492E-7B1F-B06F-46CB07839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E7F99D-29B5-ADD2-E80D-98348222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088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3E023E-896B-0EC4-AA19-993D7A1F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D4EC8A8-1FCC-43AE-57C9-60F13FC15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9EC158-4A6E-E246-0B58-ECA5ED44C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0D95A0-3053-E38C-D159-210F399FA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851C34-BBDD-3974-AD94-A9414D05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6202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7E1C3-BE86-E937-509D-B716BEEB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024647-F6DB-96FA-696A-48C038C76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48EC73E-3597-AC2A-08F6-EDAC5209C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0B22FC1-0A72-0AF3-6C7A-2315F804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ACA566-70FF-DE6C-5C54-84F8CCB89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7353A64-FA55-DBC2-CA2A-3C17AD34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499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6911E-B929-28AA-5DD0-02760AF84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216EE8-DFFF-0909-E889-0027F3B40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2A3B2D9-2861-EB37-294A-1E23E6FCC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92D877A-8423-E7DC-C5A3-96112D8381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B22E35E-B301-D4D3-128B-E2B2F96369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06A07C3-9714-5C24-1F22-B1BED978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20FDD1D-36D6-DBD8-7369-FEC3C3B55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8A3BD98-64AA-F54A-9D73-BDD3F721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2506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4EB8F-4C84-E700-8180-47234C46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C8200F5-21CB-CA0D-8344-5D0388DDD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E03FEC1-FFE8-7AB0-39D2-72CD9D8CA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B9CF5EE-25C4-01A8-C152-DB5A651A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576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7A55D86-B1D5-9690-66BA-0EEF9706D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FFF8BDD-C7D4-8D34-34A5-54051BDE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3A87AD0-604D-707E-D8AE-ED5D12D55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104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23D80-BD79-0349-B542-D5E40B53A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2C3E91-D4EB-ABD9-7FDA-67827ACE4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F2F41A4-C1F5-088C-FBF4-4746D2535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8785917-B4FF-522D-218D-503CEF001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46E395A-0C3A-EC0C-34CF-1F964321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4809E61-D6F9-3D6B-2E32-08792AA4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035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0859EB-28EF-1285-EBAC-D8FEDBF7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C689879-7793-DEA7-B192-8CF947987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0130723-B8F2-B878-595E-40D33AF57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15699BF-0895-9DAE-3A7F-7D039945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C7038C1-FA4F-8142-AFC9-42E1DCC6F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0E0B5A-BDAD-C5E4-942B-5B5405CD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6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1E7A2C-CBC0-E478-CCB5-5C1742F0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DCDE5AF-1A93-C5CF-7472-6682B8514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68F158-BAC4-C2A7-410F-3723BA80C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E384E4-3D30-126E-2754-DA839559E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28718B-87E1-7BB5-2824-D09CCC38E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0619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0E64FCB-5D49-458C-A2F9-0D82FCA965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5686168-4F30-4F97-9AB9-D6E73A8E5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26CC93-50B8-C4DA-5D3A-B7875583B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57C3DE-418B-0DB2-0DDC-2AEC028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13B601B-8717-C196-420E-FB8D6F06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312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6AD03A-7C90-E20F-DEBD-9759F496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15A95BF-04C5-DE05-EE3C-31732AF15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C23A23-E04A-4EE1-BCCC-55C9BAE7D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253620-2DEB-5098-FE9D-1FC27DD86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99D3D9-34AE-A8FC-6FE6-2D0382E7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1079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14A17F-C15B-3865-8A93-43603934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9D0B69-76AC-A17F-325E-B87449A6F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A99A24-2CBE-2285-9482-70F8D5126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8AA25D-086E-0A59-6238-B357DF3F0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0FD3C2-0D14-96D0-7345-4C63307D4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4574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BE5B8-ED16-A160-DBF0-ECC929354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09A4230-3347-0FA2-CBE4-DAE9B0B34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A9AC71-E74A-414E-C000-42C980EF3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0A84F6-DA9B-25D8-7206-945B1176B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C749F0-13B0-F7A0-5D67-E1B4A4CDB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4892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F4E2C6-0074-1D01-F51C-B0B64C4EF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FD168F-7877-C7FE-4FFB-9BBC181FC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79564C8-2A0F-B9E7-6376-DEC2512AB0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82B0A70-5EEF-425A-6F69-B17D8A5C3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12BEC17-E031-11E5-C9C4-587C1907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B3AD86D-1065-0C9A-D886-384F2A601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627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9767E-B074-A4A8-B09E-029DCCE6D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6A53D84-2B68-D57A-E851-456B59AB0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0256D34-6371-F51F-E51E-83899F67F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81EE290-1599-4467-B882-D95AEFD6E5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8E38D53-73E4-86EF-C88B-2BC4C0E20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944D8D0-2004-8A1E-C460-3023C60BC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6C4B919-19E6-D5D8-B6A5-1D67C4D81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4304CFC-3EA4-45E7-86F2-062FDA321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213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4346BD-ADED-2C63-D76B-81ACFB40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44A90FB-D9FC-8DE2-F953-FB5FA3C8E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8FFC4A1-7D2D-65D2-5A57-E293C2E5A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57512CD-DB8C-91BD-6C71-C8173CF1A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52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19BAB8D-519C-AF23-BA8E-A04A3B3D1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6D9645C-1D0A-EE63-62E6-81544F9AF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C59D222-099A-C402-5647-F3E8993C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38505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B8BD1-F80E-EF7F-9ED5-DE125E20A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DEE72C-29B5-F5D2-C8A1-6109726E2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3175E13-49E2-77AE-7330-7178E6D67C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C153E09-80F8-7CC3-BA2D-5BD74F500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110CE28-6372-7017-A8A3-70421D4B9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5C41368-AF04-0108-69EF-E59734E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6228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E715FD-DF5E-4DE8-E497-BD742811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86335F2-4FD0-8157-5109-8CA1DB9F46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F73CEFE-F067-710C-B754-F081A9FB8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06F62A1-957E-8CAE-8231-390303D9B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B6DC4F-F0E3-75F7-3C63-97411352E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2063F5D-6569-B0EF-29C2-7C3328AE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1000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2A0BD0-EE8D-629C-8D8E-11329E88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40DE176-B876-51A1-DD38-FDC3BD811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5D25B6-157E-D868-C119-074FBDD74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8F6FEF7-C589-2699-8294-29F36ABE6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B12795-FB1B-201C-FD43-94DDA1426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33418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5D37AB2-89A8-ABE9-F258-72F481C016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FCBD845-EB65-F428-A38C-A79BA5B29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D3BC25-D065-11CB-A1D6-3671139A7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E5AE465-DF97-3136-84B6-92D188204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557A904-227D-8DF8-4E78-779E849B5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999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CD88C77-E57A-230C-9FCC-D65D4B543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D7E44B-A050-34DA-F25E-F5E82B6FA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0C252C8-2A08-9D8F-7D0E-FA38E4446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75118-682C-4B4A-87E6-596339CB4A7B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ADC47D-C49C-294C-D620-7350274D8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5FBB7E-1269-CBEF-5727-62881D0E3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0DA08FD-5910-A24E-4711-0B08FE9F9FF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23982" y="6123618"/>
            <a:ext cx="3165764" cy="51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4C388A0-98CE-E5A7-5BFC-78D9E3789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ABA459B-ED94-4E4D-09F7-0280E8066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4CF217-697C-F6C0-52BF-8C85D46B96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7920F5-D645-1C4A-A8A2-A4E8AD814221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53FE44-CB39-0801-328D-0DFB7638AF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FF11255-3862-B3C2-71FB-5D46FC796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B7B5DB-736C-304A-8387-22DC08888812}" type="slidenum">
              <a:rPr lang="da-DK" smtClean="0"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C5E4DF7D-F875-9CCF-9283-5FA3A78334B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864600" y="6120494"/>
            <a:ext cx="3073400" cy="52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315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unicef.dk/national/boernenes-nytaarstale/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b&#248;rnenesnyta&#778;rstale.dk/" TargetMode="Externa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E93630-CD9A-DFA8-1AEA-F8958B40E1B5}"/>
              </a:ext>
            </a:extLst>
          </p:cNvPr>
          <p:cNvSpPr txBox="1"/>
          <p:nvPr/>
        </p:nvSpPr>
        <p:spPr>
          <a:xfrm>
            <a:off x="628650" y="1855694"/>
            <a:ext cx="7114253" cy="2171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420"/>
              </a:lnSpc>
              <a:buNone/>
            </a:pPr>
            <a:r>
              <a:rPr lang="en-GB" sz="4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BØRNENES</a:t>
            </a:r>
          </a:p>
          <a:p>
            <a:pPr>
              <a:lnSpc>
                <a:spcPts val="5420"/>
              </a:lnSpc>
              <a:buNone/>
            </a:pPr>
            <a:r>
              <a:rPr lang="en-GB" sz="4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NYTÅRSTALE</a:t>
            </a:r>
          </a:p>
          <a:p>
            <a:pPr>
              <a:lnSpc>
                <a:spcPts val="5420"/>
              </a:lnSpc>
              <a:buNone/>
            </a:pPr>
            <a:r>
              <a:rPr lang="en-GB" sz="4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PÅ BIBLIOTEKET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386DE08A-CB0A-5F56-5180-5B8A33603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514" y="0"/>
            <a:ext cx="5460486" cy="6858000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725098B2-AA0C-5CD3-F43F-51BD986DF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425" y="6261903"/>
            <a:ext cx="1252214" cy="204324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1D33F517-D0A1-2779-F29F-4979DFCF00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328" y="6193695"/>
            <a:ext cx="892475" cy="390153"/>
          </a:xfrm>
          <a:prstGeom prst="rect">
            <a:avLst/>
          </a:prstGeom>
        </p:spPr>
      </p:pic>
      <p:sp>
        <p:nvSpPr>
          <p:cNvPr id="16" name="Tekstfelt 15">
            <a:extLst>
              <a:ext uri="{FF2B5EF4-FFF2-40B4-BE49-F238E27FC236}">
                <a16:creationId xmlns:a16="http://schemas.microsoft.com/office/drawing/2014/main" id="{91C29392-FF59-8535-B267-948C57D7499C}"/>
              </a:ext>
            </a:extLst>
          </p:cNvPr>
          <p:cNvSpPr txBox="1"/>
          <p:nvPr/>
        </p:nvSpPr>
        <p:spPr>
          <a:xfrm>
            <a:off x="5552572" y="5874528"/>
            <a:ext cx="7729603" cy="251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26343E"/>
                </a:solidFill>
              </a:rPr>
              <a:t>Støttet af:</a:t>
            </a:r>
          </a:p>
        </p:txBody>
      </p:sp>
    </p:spTree>
    <p:extLst>
      <p:ext uri="{BB962C8B-B14F-4D97-AF65-F5344CB8AC3E}">
        <p14:creationId xmlns:p14="http://schemas.microsoft.com/office/powerpoint/2010/main" val="3453199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felt 6">
            <a:extLst>
              <a:ext uri="{FF2B5EF4-FFF2-40B4-BE49-F238E27FC236}">
                <a16:creationId xmlns:a16="http://schemas.microsoft.com/office/drawing/2014/main" id="{31A77BF4-D839-959A-0A7A-E63EFF97B503}"/>
              </a:ext>
            </a:extLst>
          </p:cNvPr>
          <p:cNvSpPr txBox="1"/>
          <p:nvPr/>
        </p:nvSpPr>
        <p:spPr>
          <a:xfrm>
            <a:off x="6105479" y="1785595"/>
            <a:ext cx="6323309" cy="373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Velkommen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Ordet er dit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Hvad er vigtigt for dig?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Når børn tager ordet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Besøg/video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Pause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Dilemma-øvelse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Taleemner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”This or </a:t>
            </a:r>
            <a:r>
              <a:rPr lang="da-DK" sz="20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Gæster? 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50"/>
              </a:spcAft>
              <a:buFont typeface="Wingdings" pitchFamily="2" charset="2"/>
              <a:buChar char="§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Afrunding og tak for i dag!</a:t>
            </a:r>
            <a:endParaRPr lang="en-D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CD537E-5A23-B2AD-29A1-DB9BAC836222}"/>
              </a:ext>
            </a:extLst>
          </p:cNvPr>
          <p:cNvSpPr txBox="1"/>
          <p:nvPr/>
        </p:nvSpPr>
        <p:spPr>
          <a:xfrm>
            <a:off x="6086522" y="906799"/>
            <a:ext cx="4765209" cy="68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6D1BB1AD-53D4-BD26-4615-7549AAA29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38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5968999" y="2410500"/>
            <a:ext cx="6323309" cy="275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Hvad er Børnenes Nytårstale?</a:t>
            </a:r>
            <a:b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det vigtigt at blive lyttet til? </a:t>
            </a:r>
            <a:b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2000" i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Hvorfor/hvorfor ikke?</a:t>
            </a:r>
          </a:p>
          <a:p>
            <a:pPr>
              <a:lnSpc>
                <a:spcPts val="3000"/>
              </a:lnSpc>
            </a:pPr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 I oplevet at blive lyttet til af en voksen? </a:t>
            </a:r>
          </a:p>
          <a:p>
            <a:pPr>
              <a:lnSpc>
                <a:spcPts val="3000"/>
              </a:lnSpc>
            </a:pPr>
            <a:r>
              <a:rPr lang="da-DK" sz="2000" i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 var det?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33D3D7-7183-882C-5614-77678FDABB8A}"/>
              </a:ext>
            </a:extLst>
          </p:cNvPr>
          <p:cNvSpPr txBox="1"/>
          <p:nvPr/>
        </p:nvSpPr>
        <p:spPr>
          <a:xfrm>
            <a:off x="5968999" y="731924"/>
            <a:ext cx="6345713" cy="1325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BØRNENES </a:t>
            </a:r>
          </a:p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NYTÅRSTALE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D60ADD9C-91AC-F24E-BA7C-BFEE3F844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46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40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5968999" y="2307286"/>
            <a:ext cx="6323309" cy="2910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filmen – Ordet er dit</a:t>
            </a:r>
          </a:p>
          <a:p>
            <a:endParaRPr lang="da-DK" sz="2000" b="1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b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SPØRGSMÅL: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Hvad handlede filmen om?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I huske hvad artikel 12 handler om?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Hvornår bør de voksne lytte til børnene?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Tror I, alle voksne ved, at børn og unge har </a:t>
            </a:r>
            <a:b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 til at blive lyttet til?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9B7DAA-3B89-74C7-9E12-3719122AEE76}"/>
              </a:ext>
            </a:extLst>
          </p:cNvPr>
          <p:cNvSpPr txBox="1"/>
          <p:nvPr/>
        </p:nvSpPr>
        <p:spPr>
          <a:xfrm>
            <a:off x="5968999" y="1375953"/>
            <a:ext cx="4765209" cy="68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ORDET ER DIT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326CB0FA-E64A-D02A-7690-B2FDB39DF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77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5971821" y="2885164"/>
            <a:ext cx="402012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Øvelse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BBF882-98E5-164A-3817-5E533946DCC9}"/>
              </a:ext>
            </a:extLst>
          </p:cNvPr>
          <p:cNvSpPr txBox="1"/>
          <p:nvPr/>
        </p:nvSpPr>
        <p:spPr>
          <a:xfrm>
            <a:off x="5968999" y="1380362"/>
            <a:ext cx="5694681" cy="1325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HVAD ER VIGTIGT</a:t>
            </a:r>
          </a:p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DIG?</a:t>
            </a:r>
            <a:endParaRPr lang="en-GB" sz="3800" b="1" dirty="0">
              <a:solidFill>
                <a:srgbClr val="00AEE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8A4D60C-741E-6F74-FED4-3DF7A04DE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17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6095999" y="2794852"/>
            <a:ext cx="402012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Højtlæsning fra en bog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46D3B2-4F00-125D-9019-AD50CED2E5AA}"/>
              </a:ext>
            </a:extLst>
          </p:cNvPr>
          <p:cNvSpPr txBox="1"/>
          <p:nvPr/>
        </p:nvSpPr>
        <p:spPr>
          <a:xfrm>
            <a:off x="5968999" y="1301332"/>
            <a:ext cx="5694681" cy="1325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NÅR BØRN</a:t>
            </a:r>
          </a:p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TAGER ORDET</a:t>
            </a:r>
            <a:endParaRPr lang="en-GB" sz="3800" b="1" dirty="0">
              <a:solidFill>
                <a:srgbClr val="00AEE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C01F38C-52AF-6E7F-2076-F8A42DAA0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2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6095999" y="2794852"/>
            <a:ext cx="402012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</a:rPr>
              <a:t>Vi har fået </a:t>
            </a: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besøg</a:t>
            </a:r>
            <a:r>
              <a:rPr lang="da-DK" sz="2000" dirty="0">
                <a:solidFill>
                  <a:srgbClr val="26343E"/>
                </a:solidFill>
              </a:rPr>
              <a:t> af XXX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B276A5-F7BC-5193-3E7F-0F6379BEC520}"/>
              </a:ext>
            </a:extLst>
          </p:cNvPr>
          <p:cNvSpPr txBox="1"/>
          <p:nvPr/>
        </p:nvSpPr>
        <p:spPr>
          <a:xfrm>
            <a:off x="5968999" y="1981076"/>
            <a:ext cx="5694681" cy="68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9DE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BESØG/VIDEO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5C68FEB7-F553-BA0D-C1E0-F4CCC6566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19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2BDF8D36-D6F3-D9DD-269D-40B3EC11D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31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04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5803898" y="2972652"/>
            <a:ext cx="5740401" cy="1218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skal komme ned på gulvet </a:t>
            </a:r>
            <a:b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 stille sig på én lang række på gulvet </a:t>
            </a:r>
            <a:b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skulder ved skulder.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C864CB-93EC-33B5-C800-85297EB526E6}"/>
              </a:ext>
            </a:extLst>
          </p:cNvPr>
          <p:cNvSpPr txBox="1"/>
          <p:nvPr/>
        </p:nvSpPr>
        <p:spPr>
          <a:xfrm>
            <a:off x="5704839" y="2155318"/>
            <a:ext cx="5694681" cy="68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DILEMMA-ØVELSE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8A441E3-5CE1-2A02-D47A-049321AE6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8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5803898" y="2718010"/>
            <a:ext cx="6388102" cy="236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sidste års Børnenes Nytårstale:</a:t>
            </a:r>
          </a:p>
          <a:p>
            <a:pPr>
              <a:lnSpc>
                <a:spcPts val="3000"/>
              </a:lnSpc>
            </a:pPr>
            <a:r>
              <a:rPr lang="da-DK" sz="200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https://www.unicef.dk/national/boernenes-nytaarstale/</a:t>
            </a:r>
            <a:r>
              <a:rPr lang="da-DK" sz="200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a-DK" sz="200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Hvilke emner kan indgå i en tale?</a:t>
            </a:r>
          </a:p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Hvad er vigtigt for dig?</a:t>
            </a:r>
          </a:p>
          <a:p>
            <a:pPr>
              <a:lnSpc>
                <a:spcPts val="3000"/>
              </a:lnSpc>
            </a:pPr>
            <a:r>
              <a:rPr lang="da-DK" sz="2000" i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999C4D-7443-3010-C51E-7A66BDA014D3}"/>
              </a:ext>
            </a:extLst>
          </p:cNvPr>
          <p:cNvSpPr txBox="1"/>
          <p:nvPr/>
        </p:nvSpPr>
        <p:spPr>
          <a:xfrm>
            <a:off x="5704839" y="1253214"/>
            <a:ext cx="5694681" cy="1325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9DE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HVAD SKAL TALEN</a:t>
            </a:r>
          </a:p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9DE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HANDLE OM?</a:t>
            </a:r>
            <a:endParaRPr lang="en-GB" sz="3800" b="1" dirty="0">
              <a:solidFill>
                <a:srgbClr val="009DE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EC02832-42B2-C2D6-3045-FC5E87569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18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28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5803898" y="2718010"/>
            <a:ext cx="6388102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skal igen komme ned på gulvet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F34695-A22D-6A35-A0A6-E86960F6E143}"/>
              </a:ext>
            </a:extLst>
          </p:cNvPr>
          <p:cNvSpPr txBox="1"/>
          <p:nvPr/>
        </p:nvSpPr>
        <p:spPr>
          <a:xfrm>
            <a:off x="5704839" y="1846338"/>
            <a:ext cx="5694681" cy="68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9DE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“THIS OR THAT”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0C5997E-3F49-744A-1E8E-541F8B17F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84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6095998" y="2718010"/>
            <a:ext cx="6388102" cy="1567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Skal vi invitere gæster </a:t>
            </a:r>
            <a:b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 vores talerstolsevent?</a:t>
            </a:r>
          </a:p>
          <a:p>
            <a:pPr>
              <a:lnSpc>
                <a:spcPts val="2300"/>
              </a:lnSpc>
            </a:pPr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Hvis ja – hvem kunne I </a:t>
            </a:r>
            <a:b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tænke jer at invitere?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94CEDF-A78A-301A-43AC-97488F2F66E9}"/>
              </a:ext>
            </a:extLst>
          </p:cNvPr>
          <p:cNvSpPr txBox="1"/>
          <p:nvPr/>
        </p:nvSpPr>
        <p:spPr>
          <a:xfrm>
            <a:off x="5999479" y="1175164"/>
            <a:ext cx="5694681" cy="1325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SKAL VI </a:t>
            </a:r>
          </a:p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HAVE GÆSTER?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433A8977-90B1-D6C2-DA64-60A19FC9C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872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15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6095998" y="1730038"/>
            <a:ext cx="53707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 har det været at deltage?</a:t>
            </a:r>
          </a:p>
          <a:p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Hvad skal der nu ske?</a:t>
            </a:r>
          </a:p>
          <a:p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ses igen den 20. november!</a:t>
            </a:r>
          </a:p>
          <a:p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b="1" i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Husk at du kan indsende dit bud</a:t>
            </a:r>
            <a:r>
              <a:rPr lang="da-DK" sz="2000" i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på en nytårstale til DR inden d. 19. oktober.</a:t>
            </a:r>
          </a:p>
          <a:p>
            <a:r>
              <a:rPr lang="da-DK" sz="2000" i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a-DK" sz="2000" i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Gå ind på </a:t>
            </a:r>
            <a:r>
              <a:rPr lang="da-DK" sz="2000" i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børnenesnytårstale.dk </a:t>
            </a:r>
            <a:r>
              <a:rPr lang="da-DK" sz="2000" i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 find link til DR. Børnenes Nytårstale vises nytårsaften d. 31. december lige inden Kongens tale.</a:t>
            </a:r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D8C76-6EBB-CEC0-2E0D-EE0283946292}"/>
              </a:ext>
            </a:extLst>
          </p:cNvPr>
          <p:cNvSpPr txBox="1"/>
          <p:nvPr/>
        </p:nvSpPr>
        <p:spPr>
          <a:xfrm>
            <a:off x="5999479" y="835564"/>
            <a:ext cx="5694681" cy="68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9DE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AFRUNDING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BA7769E-366E-552E-2A5E-6A2031F5F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46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44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70E3AC08-E1BA-1A75-0B3D-05E1BE9B2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68"/>
            <a:ext cx="12192000" cy="6859735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101C6C2A-84B5-CD07-EB5A-9F1075B7E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600" y="6120494"/>
            <a:ext cx="3073400" cy="524819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2CE6E76C-585F-B0F9-7F03-F4ABEB3FA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42" y="6273478"/>
            <a:ext cx="1252214" cy="204324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FED43CE3-7B1F-4552-C691-7C0727887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20" y="6205270"/>
            <a:ext cx="892475" cy="390153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ACD8BC1C-585B-406D-1D72-78986D185E99}"/>
              </a:ext>
            </a:extLst>
          </p:cNvPr>
          <p:cNvSpPr txBox="1"/>
          <p:nvPr/>
        </p:nvSpPr>
        <p:spPr>
          <a:xfrm>
            <a:off x="273932" y="5861938"/>
            <a:ext cx="63881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26343E"/>
                </a:solidFill>
              </a:rPr>
              <a:t>Støttet af:</a:t>
            </a:r>
          </a:p>
        </p:txBody>
      </p:sp>
    </p:spTree>
    <p:extLst>
      <p:ext uri="{BB962C8B-B14F-4D97-AF65-F5344CB8AC3E}">
        <p14:creationId xmlns:p14="http://schemas.microsoft.com/office/powerpoint/2010/main" val="2499977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DAD677-2689-5BB7-CCE8-B9BE5A2C5A53}"/>
              </a:ext>
            </a:extLst>
          </p:cNvPr>
          <p:cNvSpPr txBox="1"/>
          <p:nvPr/>
        </p:nvSpPr>
        <p:spPr>
          <a:xfrm>
            <a:off x="1252960" y="2042871"/>
            <a:ext cx="7353157" cy="701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LORUM IPSUM</a:t>
            </a:r>
          </a:p>
        </p:txBody>
      </p:sp>
      <p:sp>
        <p:nvSpPr>
          <p:cNvPr id="3" name="Tekstfelt 6">
            <a:extLst>
              <a:ext uri="{FF2B5EF4-FFF2-40B4-BE49-F238E27FC236}">
                <a16:creationId xmlns:a16="http://schemas.microsoft.com/office/drawing/2014/main" id="{731651DF-976B-4AFE-5827-1767E02FDC6D}"/>
              </a:ext>
            </a:extLst>
          </p:cNvPr>
          <p:cNvSpPr txBox="1"/>
          <p:nvPr/>
        </p:nvSpPr>
        <p:spPr>
          <a:xfrm>
            <a:off x="1252960" y="3040738"/>
            <a:ext cx="53629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Occae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vid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lique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voloriate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vent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inimpos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et et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adit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liqui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odia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quid et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fugiatus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adit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qui qui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officaborisi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Ita con 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evelitio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Bore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eiundaerit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quidus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asitiunt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solor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consendi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dollit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34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9D48F5-E903-B70E-1E4A-CE19F8C0D5D0}"/>
              </a:ext>
            </a:extLst>
          </p:cNvPr>
          <p:cNvSpPr txBox="1"/>
          <p:nvPr/>
        </p:nvSpPr>
        <p:spPr>
          <a:xfrm>
            <a:off x="5892195" y="2069765"/>
            <a:ext cx="7353157" cy="701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LORUM IPSUM</a:t>
            </a:r>
          </a:p>
        </p:txBody>
      </p:sp>
      <p:sp>
        <p:nvSpPr>
          <p:cNvPr id="5" name="Tekstfelt 6">
            <a:extLst>
              <a:ext uri="{FF2B5EF4-FFF2-40B4-BE49-F238E27FC236}">
                <a16:creationId xmlns:a16="http://schemas.microsoft.com/office/drawing/2014/main" id="{D6F18F1F-293F-2951-4110-E0106F775CAB}"/>
              </a:ext>
            </a:extLst>
          </p:cNvPr>
          <p:cNvSpPr txBox="1"/>
          <p:nvPr/>
        </p:nvSpPr>
        <p:spPr>
          <a:xfrm>
            <a:off x="5892195" y="2843054"/>
            <a:ext cx="45292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Occae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vid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lique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voloriate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vent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inimpos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et et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adit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liqui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odia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quid et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fugiatus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adit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qui qui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officaborisi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Ita con 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evelitio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Bore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eiundaerit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quidus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asitiunt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solor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consendi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dollit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5BCB8F2-9A7D-00FF-7C47-D9B8E69D9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03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rugerdefineret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6248</TotalTime>
  <Words>417</Words>
  <Application>Microsoft Office PowerPoint</Application>
  <PresentationFormat>Widescreen</PresentationFormat>
  <Paragraphs>69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Wingdings</vt:lpstr>
      <vt:lpstr>Office-tema</vt:lpstr>
      <vt:lpstr>Brugerdefineret design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Rebecca Rosenquist Weinkouff</dc:creator>
  <cp:lastModifiedBy>Lonnie Molin Lund</cp:lastModifiedBy>
  <cp:revision>99</cp:revision>
  <dcterms:created xsi:type="dcterms:W3CDTF">2024-09-16T11:37:04Z</dcterms:created>
  <dcterms:modified xsi:type="dcterms:W3CDTF">2026-09-30T08:28:28Z</dcterms:modified>
</cp:coreProperties>
</file>