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62" r:id="rId4"/>
    <p:sldId id="263" r:id="rId5"/>
    <p:sldId id="264" r:id="rId6"/>
    <p:sldId id="265" r:id="rId7"/>
    <p:sldId id="276" r:id="rId8"/>
    <p:sldId id="275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CB6007-77CB-C169-77D1-B8989F72E322}" name="Mai Vinsted" initials="MV" userId="S::mvinsted@unicef.dk::0a70defd-cbc7-44fc-8850-6ece4284868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EF"/>
    <a:srgbClr val="F5F0EB"/>
    <a:srgbClr val="CD4F25"/>
    <a:srgbClr val="263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 autoAdjust="0"/>
    <p:restoredTop sz="94660"/>
  </p:normalViewPr>
  <p:slideViewPr>
    <p:cSldViewPr snapToGrid="0">
      <p:cViewPr varScale="1">
        <p:scale>
          <a:sx n="61" d="100"/>
          <a:sy n="61" d="100"/>
        </p:scale>
        <p:origin x="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903E7-FC58-AF45-D43A-B99BF4AAD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50C55D0-1E27-DB3D-0E09-EBF5F1ADFA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7FF2D59-41DB-8427-BCFA-D4B6A249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E59F3A-611A-0D59-D5E1-F0CBB417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4373A58-0B81-C1F3-44E3-A45719D7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323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C348A-797D-C4B0-1E21-13621D7C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348389-0312-E864-8D30-641B9986D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84C864-6156-87ED-FB00-D10B8723D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28B546-492E-7B1F-B06F-46CB0783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3E7F99D-29B5-ADD2-E80D-98348222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88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3E023E-896B-0EC4-AA19-993D7A1F9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D4EC8A8-1FCC-43AE-57C9-60F13FC15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9EC158-4A6E-E246-0B58-ECA5ED44C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10D95A0-3053-E38C-D159-210F399F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E851C34-BBDD-3974-AD94-A9414D05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202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7E1C3-BE86-E937-509D-B716BEEB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2024647-F6DB-96FA-696A-48C038C767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48EC73E-3597-AC2A-08F6-EDAC5209C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B22FC1-0A72-0AF3-6C7A-2315F804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2ACA566-70FF-DE6C-5C54-84F8CCB8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353A64-FA55-DBC2-CA2A-3C17AD34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499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6911E-B929-28AA-5DD0-02760AF84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216EE8-DFFF-0909-E889-0027F3B40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2A3B2D9-2861-EB37-294A-1E23E6FCC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92D877A-8423-E7DC-C5A3-96112D8381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B22E35E-B301-D4D3-128B-E2B2F9636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06A07C3-9714-5C24-1F22-B1BED978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20FDD1D-36D6-DBD8-7369-FEC3C3B55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8A3BD98-64AA-F54A-9D73-BDD3F721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2506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4EB8F-4C84-E700-8180-47234C46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C8200F5-21CB-CA0D-8344-5D0388DD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E03FEC1-FFE8-7AB0-39D2-72CD9D8C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B9CF5EE-25C4-01A8-C152-DB5A651A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76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7A55D86-B1D5-9690-66BA-0EEF9706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FFF8BDD-C7D4-8D34-34A5-54051BDE3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3A87AD0-604D-707E-D8AE-ED5D12D55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104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23D80-BD79-0349-B542-D5E40B53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F2C3E91-D4EB-ABD9-7FDA-67827ACE4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DF2F41A4-C1F5-088C-FBF4-4746D2535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8785917-B4FF-522D-218D-503CEF001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46E395A-0C3A-EC0C-34CF-1F964321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809E61-D6F9-3D6B-2E32-08792AA4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603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0859EB-28EF-1285-EBAC-D8FEDBF7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C689879-7793-DEA7-B192-8CF947987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0130723-B8F2-B878-595E-40D33AF57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15699BF-0895-9DAE-3A7F-7D039945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C7038C1-FA4F-8142-AFC9-42E1DCC6F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0E0B5A-BDAD-C5E4-942B-5B5405CD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6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1E7A2C-CBC0-E478-CCB5-5C1742F0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DCDE5AF-1A93-C5CF-7472-6682B8514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168F158-BAC4-C2A7-410F-3723BA80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DE384E4-3D30-126E-2754-DA839559E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28718B-87E1-7BB5-2824-D09CCC38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061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0E64FCB-5D49-458C-A2F9-0D82FCA96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5686168-4F30-4F97-9AB9-D6E73A8E5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26CC93-50B8-C4DA-5D3A-B7875583B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57C3DE-418B-0DB2-0DDC-2AEC028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13B601B-8717-C196-420E-FB8D6F06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312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344467-EE6D-3957-16AD-941E08131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41E0C6F-75A8-D815-4F58-6F8A5A50A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B8EEB8-7DA8-F63B-12C1-E1410FF3F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9D1B36-B938-88F8-3840-661757612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36C77A-DB40-0913-C7C3-3C1CB54CA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222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CBD072-83AF-974E-8445-F22F34F91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FB38D51-F3FF-EA8F-9DB8-A7F7ADDD5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A05F8B2-186E-4EA3-D785-497C5434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1F1C6C9-E3E0-1C55-DA73-67BB94C61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1D0FE8E-563C-92FF-FE07-A2BB74B3E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9358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CE0BB-92A5-31EE-4DE8-905F42C2D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B4C8B70-6A33-1206-FAEA-2F43F109C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C7BAF80-CAC7-02F3-46E6-A11F0A252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4457750-ECD2-256C-0661-A292C86C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5FCF5EE-9A97-AF05-215C-FFE7B0AB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617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0780DB-EC96-8FEA-847F-AC5E5253A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7E3A29E-0C79-25C1-A63E-5240CF74E5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EE3AA7-46BD-3BC8-8369-18CA25A55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2DF9BC1-3DBB-FEFC-9FDC-F46DA9BE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2A33720-D58D-CA62-E0E3-54B4077A4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1C2CEAE-979D-7860-A2EE-C0EAA111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9248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6CCC5-9549-F4A5-CA6C-DEDF3DB63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F129CCF-FB2E-C017-6C7B-B8B330CEE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7405CD-C7FF-26C7-0B8D-2F0F26E3A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8E6A78F-9BDC-D5BB-1875-9531D2B6A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C4C3573-5E60-2415-6883-2DBD2D039C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8FE4FBC-967A-DB3C-37A9-10946054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0D1D518-1B18-2945-4181-E3D1A228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DC67DEC-3D30-75C3-05D1-4A42E9D8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5157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9AF193-3DC0-8EBD-3311-1A1A254B7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1F631E5-2870-D9C4-1747-4BAF3BC0F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8D917D9-1D4E-A315-37E6-F9525453F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76C0EA1-1588-E49E-A660-950FB3496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3769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6AF5F66-E6FB-C08A-C513-6A5037030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9B84216-41AB-D47E-0937-9BA38820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9E4246E-AD3D-04A0-2047-A11B6765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A0AA474-B7CF-0241-E9A2-693A99C78C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3982" y="6123618"/>
            <a:ext cx="3165764" cy="51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162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ECBB3-4186-B899-C8E0-A0181A322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2955054-D947-E6FD-7048-90A4CF276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70D7A0-0A8B-ECEA-4673-5079CFA9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DB66A2A-9F2B-8044-446A-A00AC5619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506B31-AADD-F794-78BC-C79E58B8A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C633773-F60F-2972-E4C4-4D061554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8061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85B74-17E3-9F0D-3C62-E6D6434F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021A4C5-0254-8770-AE11-57F66A2E95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F4A141-F1C8-1181-AF39-104939D1D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95AF426-EB0F-FFC5-18BF-8BC5628FB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073C96-25C0-E0D1-110A-59C685A5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3E87C59-CEDD-2DDC-11F6-51902272D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3448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4F153-1C2D-1EE0-A663-A76668D3E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5CB63D1-4518-0CFB-1183-959BC9FB3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D10BEA8-8F5C-0E72-72F6-FB92C5AAE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017037-2439-E83F-A16A-02702F9D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842821-B335-46CE-32AB-EBB5996E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093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5547F9F-98A5-BE57-C7AF-93B279EE8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59892CD-CFD2-98C7-1C29-47600A6B6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D496A06-7F0D-6EE8-5E73-9C1C3F69D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2E80DFF-4851-035E-21B7-BD51B1500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EA8B7A-0F7A-7818-3959-C8B8212E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794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CD88C77-E57A-230C-9FCC-D65D4B54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6D7E44B-A050-34DA-F25E-F5E82B6FA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0C252C8-2A08-9D8F-7D0E-FA38E44464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75118-682C-4B4A-87E6-596339CB4A7B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ADC47D-C49C-294C-D620-7350274D8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25FBB7E-1269-CBEF-5727-62881D0E3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9BE7-9684-492C-8C27-08A549654410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DBE2B7B-4D22-BD83-76B6-8DFA4D77AC7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64600" y="6120494"/>
            <a:ext cx="3073400" cy="52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0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DBF47F3-B500-873F-66F5-6E2AC2659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637B0F-0071-9683-EA0C-C9919A760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26B545E-3235-1226-878B-AEDE7A1A26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5DAD14-6C41-484B-98F0-B5BAADCA4B9E}" type="datetimeFigureOut">
              <a:rPr lang="da-DK" smtClean="0"/>
              <a:t>25-09-2026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14D7CD-29B9-45A2-EF2C-A86BBC0CC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4D0B11-F36C-9C13-57B2-5D1870E97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012825-4522-0B4D-AE14-5CBD325281C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11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B58FDE-F6E1-FD4C-0F58-7890D5DCCB03}"/>
              </a:ext>
            </a:extLst>
          </p:cNvPr>
          <p:cNvSpPr txBox="1"/>
          <p:nvPr/>
        </p:nvSpPr>
        <p:spPr>
          <a:xfrm>
            <a:off x="628650" y="1855694"/>
            <a:ext cx="7114253" cy="2171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BØRNENES</a:t>
            </a:r>
          </a:p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NYTÅRSTALE</a:t>
            </a:r>
          </a:p>
          <a:p>
            <a:pPr>
              <a:lnSpc>
                <a:spcPts val="5420"/>
              </a:lnSpc>
              <a:buNone/>
            </a:pPr>
            <a:r>
              <a:rPr lang="en-GB" sz="4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PÅ BIBLIOTEKET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BFDB89E-6E69-284E-EECD-C75FED894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514" y="0"/>
            <a:ext cx="5460486" cy="6858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5FFD8AF5-8459-995B-07E7-6DB6F6388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25" y="6261903"/>
            <a:ext cx="1252214" cy="20432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AC36AFD-481E-77E9-6AFB-98661736B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328" y="6193695"/>
            <a:ext cx="892475" cy="39015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67A6637-C070-B790-9DBA-E785DC721798}"/>
              </a:ext>
            </a:extLst>
          </p:cNvPr>
          <p:cNvSpPr txBox="1"/>
          <p:nvPr/>
        </p:nvSpPr>
        <p:spPr>
          <a:xfrm>
            <a:off x="5552572" y="5874528"/>
            <a:ext cx="7729603" cy="251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26343E"/>
                </a:solidFill>
              </a:rPr>
              <a:t>Støttet af:</a:t>
            </a:r>
          </a:p>
        </p:txBody>
      </p:sp>
    </p:spTree>
    <p:extLst>
      <p:ext uri="{BB962C8B-B14F-4D97-AF65-F5344CB8AC3E}">
        <p14:creationId xmlns:p14="http://schemas.microsoft.com/office/powerpoint/2010/main" val="345319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968999" y="2518803"/>
            <a:ext cx="6323309" cy="3141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b="1" dirty="0">
                <a:latin typeface="Arial" panose="020B0604020202020204" pitchFamily="34" charset="0"/>
                <a:cs typeface="Arial" panose="020B0604020202020204" pitchFamily="34" charset="0"/>
              </a:rPr>
              <a:t>DAGENS PROGRAM:</a:t>
            </a:r>
          </a:p>
          <a:p>
            <a:pPr>
              <a:lnSpc>
                <a:spcPts val="3000"/>
              </a:lnSpc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a-DK" sz="2000" dirty="0" err="1">
                <a:latin typeface="Arial" panose="020B0604020202020204" pitchFamily="34" charset="0"/>
                <a:cs typeface="Arial" panose="020B0604020202020204" pitchFamily="34" charset="0"/>
              </a:rPr>
              <a:t>Icebreaker</a:t>
            </a:r>
            <a:endParaRPr lang="da-D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- Opsamling fra event 1</a:t>
            </a:r>
          </a:p>
          <a:p>
            <a:pPr marL="800100" lvl="1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Hvordan var det at skrive talerne?</a:t>
            </a:r>
          </a:p>
          <a:p>
            <a:pPr marL="800100" lvl="1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Hvad har været sværest i processen?</a:t>
            </a:r>
          </a:p>
          <a:p>
            <a:pPr marL="800100" lvl="1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Var det svært at finde ud af hvad talen skulle handle om?</a:t>
            </a:r>
          </a:p>
          <a:p>
            <a:pPr marL="800100" lvl="1" indent="-34290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latin typeface="Arial" panose="020B0604020202020204" pitchFamily="34" charset="0"/>
                <a:cs typeface="Arial" panose="020B0604020202020204" pitchFamily="34" charset="0"/>
              </a:rPr>
              <a:t>Var det svært at skrive talen?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7DD85F-4335-8D6E-D3BA-B54A83238184}"/>
              </a:ext>
            </a:extLst>
          </p:cNvPr>
          <p:cNvSpPr txBox="1"/>
          <p:nvPr/>
        </p:nvSpPr>
        <p:spPr>
          <a:xfrm>
            <a:off x="5968999" y="807654"/>
            <a:ext cx="5785466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VELKOMMEN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BIBLIOTEKET</a:t>
            </a:r>
            <a:endParaRPr lang="en-GB" sz="3800" b="1" dirty="0">
              <a:solidFill>
                <a:srgbClr val="00AEE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4C94F4D-F751-9C13-E82E-8F12563BE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7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6012213" y="2432754"/>
            <a:ext cx="5500232" cy="3132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b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KLASSEN DELES I 2 GRUPPER:</a:t>
            </a:r>
          </a:p>
          <a:p>
            <a:pPr marL="457200" indent="-457200">
              <a:lnSpc>
                <a:spcPts val="3000"/>
              </a:lnSpc>
              <a:buFont typeface="+mj-lt"/>
              <a:buAutoNum type="arabicPeriod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Talerstol</a:t>
            </a:r>
          </a:p>
          <a:p>
            <a:pPr marL="457200" indent="-457200">
              <a:lnSpc>
                <a:spcPts val="3000"/>
              </a:lnSpc>
              <a:buFont typeface="+mj-lt"/>
              <a:buAutoNum type="arabicPeriod"/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Visuel fremstilling</a:t>
            </a:r>
          </a:p>
          <a:p>
            <a:pPr marL="457200" indent="-457200">
              <a:lnSpc>
                <a:spcPts val="3000"/>
              </a:lnSpc>
              <a:buFont typeface="+mj-lt"/>
              <a:buAutoNum type="arabicPeriod"/>
            </a:pP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Kl. xx – xx Grupperne forbereder sig</a:t>
            </a: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Kl. xx Gæsterne kommer  </a:t>
            </a: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Kl. xx ”Talerne” går i gang</a:t>
            </a:r>
          </a:p>
          <a:p>
            <a:pPr>
              <a:lnSpc>
                <a:spcPts val="3000"/>
              </a:lnSpc>
            </a:pP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Kl. xx Tak for i dag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3EC76D-3BB2-63E5-34A9-128CA26C8D25}"/>
              </a:ext>
            </a:extLst>
          </p:cNvPr>
          <p:cNvSpPr txBox="1"/>
          <p:nvPr/>
        </p:nvSpPr>
        <p:spPr>
          <a:xfrm>
            <a:off x="5968999" y="822642"/>
            <a:ext cx="5785466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 FOR </a:t>
            </a:r>
          </a:p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RESTEN</a:t>
            </a:r>
            <a: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 DAGEN</a:t>
            </a:r>
            <a:endParaRPr lang="en-GB" sz="3800" b="1" dirty="0">
              <a:solidFill>
                <a:srgbClr val="00AEE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1A44A82-6C46-6B34-9FC8-24868E0FC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82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38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felt 6">
            <a:extLst>
              <a:ext uri="{FF2B5EF4-FFF2-40B4-BE49-F238E27FC236}">
                <a16:creationId xmlns:a16="http://schemas.microsoft.com/office/drawing/2014/main" id="{CB0ECF38-D546-E278-795B-3F03343A1F4A}"/>
              </a:ext>
            </a:extLst>
          </p:cNvPr>
          <p:cNvSpPr txBox="1"/>
          <p:nvPr/>
        </p:nvSpPr>
        <p:spPr>
          <a:xfrm>
            <a:off x="5991068" y="2734892"/>
            <a:ext cx="4304838" cy="236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da-DK" sz="2000" b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Gruppe 1 </a:t>
            </a: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Dem der skal læse deres taler højt går til generalprøve</a:t>
            </a:r>
          </a:p>
          <a:p>
            <a:pPr>
              <a:lnSpc>
                <a:spcPts val="3000"/>
              </a:lnSpc>
            </a:pPr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</a:pPr>
            <a:r>
              <a:rPr lang="da-DK" sz="2000" b="1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Gruppe 2 </a:t>
            </a:r>
            <a:r>
              <a:rPr lang="da-DK" sz="2000" dirty="0">
                <a:solidFill>
                  <a:srgbClr val="2634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Dem der skal lave visuel præsentation af deres tale går til ”stationen”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A46602-AA2D-C02B-BF50-53A267D08A56}"/>
              </a:ext>
            </a:extLst>
          </p:cNvPr>
          <p:cNvSpPr txBox="1"/>
          <p:nvPr/>
        </p:nvSpPr>
        <p:spPr>
          <a:xfrm>
            <a:off x="5968999" y="957555"/>
            <a:ext cx="5785466" cy="132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OPDELING I</a:t>
            </a:r>
            <a:br>
              <a:rPr lang="en-GB" sz="3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GRUPPER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083284F-591A-B772-2D67-FDA65D975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1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FD430623-E0DA-DC79-A61E-839ED3135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8"/>
            <a:ext cx="12192000" cy="685973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9400A3A-49AF-F4F2-FC94-7A11040A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00" y="6120494"/>
            <a:ext cx="3073400" cy="52481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A1748DE3-ABC2-982E-97E7-14723DDF7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42" y="6273478"/>
            <a:ext cx="1252214" cy="20432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201E49CD-7725-B3E0-D21C-359E6BA12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20" y="6205270"/>
            <a:ext cx="892475" cy="390153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EBFEF351-EDE2-2FF8-EEF3-5302DC88AFED}"/>
              </a:ext>
            </a:extLst>
          </p:cNvPr>
          <p:cNvSpPr txBox="1"/>
          <p:nvPr/>
        </p:nvSpPr>
        <p:spPr>
          <a:xfrm>
            <a:off x="273932" y="5861938"/>
            <a:ext cx="63881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26343E"/>
                </a:solidFill>
              </a:rPr>
              <a:t>Støttet af:</a:t>
            </a:r>
          </a:p>
        </p:txBody>
      </p:sp>
    </p:spTree>
    <p:extLst>
      <p:ext uri="{BB962C8B-B14F-4D97-AF65-F5344CB8AC3E}">
        <p14:creationId xmlns:p14="http://schemas.microsoft.com/office/powerpoint/2010/main" val="1446957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DAD677-2689-5BB7-CCE8-B9BE5A2C5A53}"/>
              </a:ext>
            </a:extLst>
          </p:cNvPr>
          <p:cNvSpPr txBox="1"/>
          <p:nvPr/>
        </p:nvSpPr>
        <p:spPr>
          <a:xfrm>
            <a:off x="1252960" y="2042871"/>
            <a:ext cx="7353157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LORUM IPSUM</a:t>
            </a:r>
          </a:p>
        </p:txBody>
      </p:sp>
      <p:sp>
        <p:nvSpPr>
          <p:cNvPr id="3" name="Tekstfelt 6">
            <a:extLst>
              <a:ext uri="{FF2B5EF4-FFF2-40B4-BE49-F238E27FC236}">
                <a16:creationId xmlns:a16="http://schemas.microsoft.com/office/drawing/2014/main" id="{731651DF-976B-4AFE-5827-1767E02FDC6D}"/>
              </a:ext>
            </a:extLst>
          </p:cNvPr>
          <p:cNvSpPr txBox="1"/>
          <p:nvPr/>
        </p:nvSpPr>
        <p:spPr>
          <a:xfrm>
            <a:off x="1252960" y="3040738"/>
            <a:ext cx="58410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Occae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vid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voloriate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vent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inimpos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odia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quid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fugiatus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qui qui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officaborisi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Ita con 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evelitio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Bore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eiundaerit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quidus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asitiunt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consendi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dollit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34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9D48F5-E903-B70E-1E4A-CE19F8C0D5D0}"/>
              </a:ext>
            </a:extLst>
          </p:cNvPr>
          <p:cNvSpPr txBox="1"/>
          <p:nvPr/>
        </p:nvSpPr>
        <p:spPr>
          <a:xfrm>
            <a:off x="5892195" y="2069765"/>
            <a:ext cx="7353157" cy="68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5020"/>
              </a:lnSpc>
              <a:buNone/>
            </a:pPr>
            <a:r>
              <a:rPr lang="en-GB" sz="3800" b="1" dirty="0">
                <a:solidFill>
                  <a:srgbClr val="00AEE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LORUM IPSUM</a:t>
            </a:r>
          </a:p>
        </p:txBody>
      </p:sp>
      <p:sp>
        <p:nvSpPr>
          <p:cNvPr id="5" name="Tekstfelt 6">
            <a:extLst>
              <a:ext uri="{FF2B5EF4-FFF2-40B4-BE49-F238E27FC236}">
                <a16:creationId xmlns:a16="http://schemas.microsoft.com/office/drawing/2014/main" id="{D6F18F1F-293F-2951-4110-E0106F775CAB}"/>
              </a:ext>
            </a:extLst>
          </p:cNvPr>
          <p:cNvSpPr txBox="1"/>
          <p:nvPr/>
        </p:nvSpPr>
        <p:spPr>
          <a:xfrm>
            <a:off x="5892195" y="2843054"/>
            <a:ext cx="45292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Occae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vid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voloriate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vent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inimpos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et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liqui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odia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quid et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fugiatus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adit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qui qui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officaborisi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Ita con 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evelitio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Bore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eiundaerit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quidus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asitiunt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sum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consendi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dollit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da-DK" sz="2000" dirty="0">
              <a:solidFill>
                <a:srgbClr val="2634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0921383B-EF38-6217-38D1-962DD7093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07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03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4369</TotalTime>
  <Words>223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Calibri Light</vt:lpstr>
      <vt:lpstr>Office-tema</vt:lpstr>
      <vt:lpstr>Brugerdefineret design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Rebecca Rosenquist Weinkouff</dc:creator>
  <cp:lastModifiedBy>Mai Vinsted</cp:lastModifiedBy>
  <cp:revision>43</cp:revision>
  <dcterms:created xsi:type="dcterms:W3CDTF">2024-09-16T11:37:04Z</dcterms:created>
  <dcterms:modified xsi:type="dcterms:W3CDTF">2026-09-25T08:09:44Z</dcterms:modified>
</cp:coreProperties>
</file>