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80" r:id="rId5"/>
    <p:sldId id="281" r:id="rId6"/>
    <p:sldId id="292" r:id="rId7"/>
    <p:sldId id="294" r:id="rId8"/>
    <p:sldId id="291" r:id="rId9"/>
    <p:sldId id="282" r:id="rId10"/>
    <p:sldId id="285" r:id="rId11"/>
    <p:sldId id="286" r:id="rId12"/>
    <p:sldId id="283" r:id="rId13"/>
    <p:sldId id="287" r:id="rId14"/>
    <p:sldId id="289" r:id="rId15"/>
    <p:sldId id="290"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1A7948-C2D5-4819-9B04-3AE43AE46D1B}" v="18" dt="2025-06-19T12:17:50.5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80082" autoAdjust="0"/>
  </p:normalViewPr>
  <p:slideViewPr>
    <p:cSldViewPr snapToGrid="0">
      <p:cViewPr varScale="1">
        <p:scale>
          <a:sx n="60" d="100"/>
          <a:sy n="60" d="100"/>
        </p:scale>
        <p:origin x="1430"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4EB3A-D0D4-447A-9D90-5A56A07DC46D}" type="datetimeFigureOut">
              <a:rPr lang="da-DK" smtClean="0"/>
              <a:t>19-06-2025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2F129-5DD1-44ED-902B-81F9CF3C6D81}" type="slidenum">
              <a:rPr lang="da-DK" smtClean="0"/>
              <a:t>‹nr.›</a:t>
            </a:fld>
            <a:endParaRPr lang="da-DK"/>
          </a:p>
        </p:txBody>
      </p:sp>
    </p:spTree>
    <p:extLst>
      <p:ext uri="{BB962C8B-B14F-4D97-AF65-F5344CB8AC3E}">
        <p14:creationId xmlns:p14="http://schemas.microsoft.com/office/powerpoint/2010/main" val="4155236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342900" indent="-342900"/>
            <a:endParaRPr lang="da-DK" dirty="0"/>
          </a:p>
        </p:txBody>
      </p:sp>
      <p:sp>
        <p:nvSpPr>
          <p:cNvPr id="4" name="Pladsholder til slidenummer 3"/>
          <p:cNvSpPr>
            <a:spLocks noGrp="1"/>
          </p:cNvSpPr>
          <p:nvPr>
            <p:ph type="sldNum" sz="quarter" idx="5"/>
          </p:nvPr>
        </p:nvSpPr>
        <p:spPr/>
        <p:txBody>
          <a:bodyPr/>
          <a:lstStyle/>
          <a:p>
            <a:fld id="{F1E2F129-5DD1-44ED-902B-81F9CF3C6D81}" type="slidenum">
              <a:rPr lang="da-DK" smtClean="0"/>
              <a:t>3</a:t>
            </a:fld>
            <a:endParaRPr lang="da-DK"/>
          </a:p>
        </p:txBody>
      </p:sp>
    </p:spTree>
    <p:extLst>
      <p:ext uri="{BB962C8B-B14F-4D97-AF65-F5344CB8AC3E}">
        <p14:creationId xmlns:p14="http://schemas.microsoft.com/office/powerpoint/2010/main" val="56798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14306-3DC7-35F2-96A4-9E793DEB979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47CF6A6-9FBE-4E1B-4D37-13C858A900D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711E148-A2CF-65AE-58D2-E2024282052F}"/>
              </a:ext>
            </a:extLst>
          </p:cNvPr>
          <p:cNvSpPr>
            <a:spLocks noGrp="1"/>
          </p:cNvSpPr>
          <p:nvPr>
            <p:ph type="body" idx="1"/>
          </p:nvPr>
        </p:nvSpPr>
        <p:spPr/>
        <p:txBody>
          <a:bodyPr/>
          <a:lstStyle/>
          <a:p>
            <a:pPr marL="342900" indent="-342900"/>
            <a:endParaRPr lang="da-DK" dirty="0"/>
          </a:p>
        </p:txBody>
      </p:sp>
      <p:sp>
        <p:nvSpPr>
          <p:cNvPr id="4" name="Pladsholder til slidenummer 3">
            <a:extLst>
              <a:ext uri="{FF2B5EF4-FFF2-40B4-BE49-F238E27FC236}">
                <a16:creationId xmlns:a16="http://schemas.microsoft.com/office/drawing/2014/main" id="{9A69846C-8548-AFAF-F0AA-2FBA1DDC76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2F129-5DD1-44ED-902B-81F9CF3C6D81}"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48080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F1E2F129-5DD1-44ED-902B-81F9CF3C6D81}" type="slidenum">
              <a:rPr lang="da-DK" smtClean="0"/>
              <a:t>7</a:t>
            </a:fld>
            <a:endParaRPr lang="da-DK"/>
          </a:p>
        </p:txBody>
      </p:sp>
    </p:spTree>
    <p:extLst>
      <p:ext uri="{BB962C8B-B14F-4D97-AF65-F5344CB8AC3E}">
        <p14:creationId xmlns:p14="http://schemas.microsoft.com/office/powerpoint/2010/main" val="3968443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1.emf"/><Relationship Id="rId4" Type="http://schemas.openxmlformats.org/officeDocument/2006/relationships/image" Target="../media/image10.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0.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ront Page">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17C3C-BD78-E302-4BCD-51545355F62C}"/>
              </a:ext>
            </a:extLst>
          </p:cNvPr>
          <p:cNvSpPr>
            <a:spLocks noGrp="1"/>
          </p:cNvSpPr>
          <p:nvPr>
            <p:ph type="ctrTitle"/>
          </p:nvPr>
        </p:nvSpPr>
        <p:spPr>
          <a:xfrm>
            <a:off x="1744107" y="2362200"/>
            <a:ext cx="9102073" cy="1933577"/>
          </a:xfrm>
        </p:spPr>
        <p:txBody>
          <a:bodyPr lIns="0" tIns="0" rIns="0" bIns="0" anchor="t"/>
          <a:lstStyle>
            <a:lvl1pPr algn="l">
              <a:lnSpc>
                <a:spcPct val="100000"/>
              </a:lnSpc>
              <a:defRPr sz="5400" b="1" i="0" kern="1200" spc="-15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da-DK"/>
              <a:t>Klik for at redigere titeltypografien i masteren</a:t>
            </a:r>
            <a:endParaRPr lang="en-VN" dirty="0"/>
          </a:p>
        </p:txBody>
      </p:sp>
      <p:sp>
        <p:nvSpPr>
          <p:cNvPr id="3" name="Subtitle 2">
            <a:extLst>
              <a:ext uri="{FF2B5EF4-FFF2-40B4-BE49-F238E27FC236}">
                <a16:creationId xmlns:a16="http://schemas.microsoft.com/office/drawing/2014/main" id="{788FD899-A21B-D49D-2E39-14D0F31CE627}"/>
              </a:ext>
            </a:extLst>
          </p:cNvPr>
          <p:cNvSpPr>
            <a:spLocks noGrp="1"/>
          </p:cNvSpPr>
          <p:nvPr>
            <p:ph type="subTitle" idx="1"/>
          </p:nvPr>
        </p:nvSpPr>
        <p:spPr>
          <a:xfrm>
            <a:off x="1744108" y="4346713"/>
            <a:ext cx="9078433" cy="1655762"/>
          </a:xfrm>
        </p:spPr>
        <p:txBody>
          <a:bodyPr lIns="0" tIns="0" rIns="0" bIns="0">
            <a:normAutofit/>
          </a:bodyPr>
          <a:lstStyle>
            <a:lvl1pPr marL="0" indent="0" algn="l">
              <a:buNone/>
              <a:defRPr sz="2000" b="0" i="0" spc="-40" baseline="0">
                <a:solidFill>
                  <a:schemeClr val="bg1"/>
                </a:solidFill>
                <a:latin typeface="Noto Sans Light" panose="020B0502040504020204" pitchFamily="34" charset="0"/>
                <a:ea typeface="Noto Sans Light" panose="020B0502040504020204" pitchFamily="34" charset="0"/>
                <a:cs typeface="Noto Sans Light"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effectLst/>
                <a:latin typeface="Noto Sans Light" panose="020B0502040504020204" pitchFamily="34" charset="0"/>
              </a:rPr>
              <a:t>Klik for at redigere undertiteltypografien i masteren</a:t>
            </a:r>
            <a:endParaRPr lang="en-US" dirty="0">
              <a:effectLst/>
              <a:latin typeface="Noto Sans Light" panose="020B0502040504020204" pitchFamily="34" charset="0"/>
            </a:endParaRPr>
          </a:p>
        </p:txBody>
      </p:sp>
      <p:pic>
        <p:nvPicPr>
          <p:cNvPr id="11" name="FCG">
            <a:extLst>
              <a:ext uri="{FF2B5EF4-FFF2-40B4-BE49-F238E27FC236}">
                <a16:creationId xmlns:a16="http://schemas.microsoft.com/office/drawing/2014/main" id="{3B87F8A5-A947-ED1B-1F54-FB3E97A2CDD3}"/>
              </a:ext>
            </a:extLst>
          </p:cNvPr>
          <p:cNvPicPr>
            <a:picLocks noChangeAspect="1"/>
          </p:cNvPicPr>
          <p:nvPr userDrawn="1"/>
        </p:nvPicPr>
        <p:blipFill>
          <a:blip r:embed="rId3"/>
          <a:stretch>
            <a:fillRect/>
          </a:stretch>
        </p:blipFill>
        <p:spPr>
          <a:xfrm>
            <a:off x="569357" y="6040425"/>
            <a:ext cx="1398282" cy="255600"/>
          </a:xfrm>
          <a:prstGeom prst="rect">
            <a:avLst/>
          </a:prstGeom>
        </p:spPr>
      </p:pic>
      <p:sp>
        <p:nvSpPr>
          <p:cNvPr id="14" name="block">
            <a:extLst>
              <a:ext uri="{FF2B5EF4-FFF2-40B4-BE49-F238E27FC236}">
                <a16:creationId xmlns:a16="http://schemas.microsoft.com/office/drawing/2014/main" id="{464E62A1-3D33-852B-D582-FE9F9A47F010}"/>
              </a:ext>
            </a:extLst>
          </p:cNvPr>
          <p:cNvSpPr>
            <a:spLocks/>
          </p:cNvSpPr>
          <p:nvPr userDrawn="1"/>
        </p:nvSpPr>
        <p:spPr>
          <a:xfrm>
            <a:off x="1777350" y="1969199"/>
            <a:ext cx="255600" cy="25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dirty="0"/>
          </a:p>
        </p:txBody>
      </p:sp>
      <p:cxnSp>
        <p:nvCxnSpPr>
          <p:cNvPr id="21" name="Straight Connector 20">
            <a:extLst>
              <a:ext uri="{FF2B5EF4-FFF2-40B4-BE49-F238E27FC236}">
                <a16:creationId xmlns:a16="http://schemas.microsoft.com/office/drawing/2014/main" id="{DD11BF08-EE11-BCB9-D1EE-454EC3E2C341}"/>
              </a:ext>
            </a:extLst>
          </p:cNvPr>
          <p:cNvCxnSpPr>
            <a:cxnSpLocks/>
          </p:cNvCxnSpPr>
          <p:nvPr userDrawn="1"/>
        </p:nvCxnSpPr>
        <p:spPr>
          <a:xfrm>
            <a:off x="2060382" y="6296025"/>
            <a:ext cx="864000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5" name="Billede 4" descr="Et billede, der indeholder Font/skrifttype, Grafik, logo, symbol&#10;&#10;Indhold genereret af kunstig intelligens kan være forkert.">
            <a:extLst>
              <a:ext uri="{FF2B5EF4-FFF2-40B4-BE49-F238E27FC236}">
                <a16:creationId xmlns:a16="http://schemas.microsoft.com/office/drawing/2014/main" id="{4AB73C09-1D22-F9ED-0178-ED814B6E28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89182" y="5915175"/>
            <a:ext cx="997866" cy="468000"/>
          </a:xfrm>
          <a:prstGeom prst="rect">
            <a:avLst/>
          </a:prstGeom>
        </p:spPr>
      </p:pic>
    </p:spTree>
    <p:extLst>
      <p:ext uri="{BB962C8B-B14F-4D97-AF65-F5344CB8AC3E}">
        <p14:creationId xmlns:p14="http://schemas.microsoft.com/office/powerpoint/2010/main" val="1667309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 Program">
    <p:bg>
      <p:bgPr>
        <a:solidFill>
          <a:srgbClr val="E6E2DA"/>
        </a:solidFill>
        <a:effectLst/>
      </p:bgPr>
    </p:bg>
    <p:spTree>
      <p:nvGrpSpPr>
        <p:cNvPr id="1" name=""/>
        <p:cNvGrpSpPr/>
        <p:nvPr/>
      </p:nvGrpSpPr>
      <p:grpSpPr>
        <a:xfrm>
          <a:off x="0" y="0"/>
          <a:ext cx="0" cy="0"/>
          <a:chOff x="0" y="0"/>
          <a:chExt cx="0" cy="0"/>
        </a:xfrm>
      </p:grpSpPr>
      <p:pic>
        <p:nvPicPr>
          <p:cNvPr id="26" name="Picture 25" descr="A screenshot of a computer program&#10;&#10;AI-generated content may be incorrect." hidden="1">
            <a:extLst>
              <a:ext uri="{FF2B5EF4-FFF2-40B4-BE49-F238E27FC236}">
                <a16:creationId xmlns:a16="http://schemas.microsoft.com/office/drawing/2014/main" id="{E70D6EDE-874C-EEEA-8680-13F138FEAE15}"/>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2FD0CB-B1AA-D8EF-BF7D-643ECF2F07B7}"/>
              </a:ext>
            </a:extLst>
          </p:cNvPr>
          <p:cNvSpPr>
            <a:spLocks noGrp="1"/>
          </p:cNvSpPr>
          <p:nvPr>
            <p:ph type="title"/>
          </p:nvPr>
        </p:nvSpPr>
        <p:spPr>
          <a:xfrm>
            <a:off x="900000" y="887313"/>
            <a:ext cx="7950385" cy="550817"/>
          </a:xfrm>
        </p:spPr>
        <p:txBody>
          <a:bodyPr lIns="0" tIns="0" rIns="0" bIns="0" anchor="ctr"/>
          <a:lstStyle>
            <a:lvl1pPr>
              <a:defRPr sz="4000">
                <a:solidFill>
                  <a:srgbClr val="00676A"/>
                </a:solidFill>
              </a:defRPr>
            </a:lvl1pPr>
          </a:lstStyle>
          <a:p>
            <a:pPr>
              <a:lnSpc>
                <a:spcPts val="6000"/>
              </a:lnSpc>
            </a:pPr>
            <a:r>
              <a:rPr lang="da-DK">
                <a:solidFill>
                  <a:srgbClr val="00676A"/>
                </a:solidFill>
                <a:effectLst/>
                <a:latin typeface="Noto Sans" panose="020B0502040504020204" pitchFamily="34" charset="0"/>
              </a:rPr>
              <a:t>Klik for at redigere titeltypografien i masteren</a:t>
            </a:r>
            <a:endParaRPr lang="en-US" dirty="0">
              <a:solidFill>
                <a:srgbClr val="00676A"/>
              </a:solidFill>
              <a:effectLst/>
              <a:latin typeface="Noto Sans" panose="020B0502040504020204" pitchFamily="34" charset="0"/>
            </a:endParaRPr>
          </a:p>
        </p:txBody>
      </p:sp>
      <p:sp>
        <p:nvSpPr>
          <p:cNvPr id="5" name="Text Placeholder 4">
            <a:extLst>
              <a:ext uri="{FF2B5EF4-FFF2-40B4-BE49-F238E27FC236}">
                <a16:creationId xmlns:a16="http://schemas.microsoft.com/office/drawing/2014/main" id="{AB9B7F71-8C05-5A09-BDEB-66EA56792381}"/>
              </a:ext>
            </a:extLst>
          </p:cNvPr>
          <p:cNvSpPr>
            <a:spLocks noGrp="1"/>
          </p:cNvSpPr>
          <p:nvPr>
            <p:ph type="body" sz="quarter" idx="10"/>
          </p:nvPr>
        </p:nvSpPr>
        <p:spPr>
          <a:xfrm>
            <a:off x="900001" y="1917904"/>
            <a:ext cx="2352560" cy="293854"/>
          </a:xfrm>
        </p:spPr>
        <p:txBody>
          <a:bodyPr anchor="ctr">
            <a:noAutofit/>
          </a:bodyPr>
          <a:lstStyle>
            <a:lvl1pPr>
              <a:defRPr sz="2000" b="0" i="0" spc="-50" baseline="0">
                <a:solidFill>
                  <a:srgbClr val="333332"/>
                </a:solidFill>
                <a:latin typeface="Noto Sans Light" panose="020B0502040504020204" pitchFamily="34" charset="0"/>
                <a:ea typeface="Noto Sans Light" panose="020B0502040504020204" pitchFamily="34" charset="0"/>
                <a:cs typeface="Noto Sans Light" panose="020B0502040504020204" pitchFamily="34" charset="0"/>
              </a:defRPr>
            </a:lvl1pPr>
          </a:lstStyle>
          <a:p>
            <a:pPr lvl="0"/>
            <a:r>
              <a:rPr lang="da-DK"/>
              <a:t>Klik for at redigere teksttypografierne i masteren</a:t>
            </a:r>
          </a:p>
        </p:txBody>
      </p:sp>
      <p:sp>
        <p:nvSpPr>
          <p:cNvPr id="3" name="Text Placeholder 4">
            <a:extLst>
              <a:ext uri="{FF2B5EF4-FFF2-40B4-BE49-F238E27FC236}">
                <a16:creationId xmlns:a16="http://schemas.microsoft.com/office/drawing/2014/main" id="{045F5B9F-5CDF-5674-9EB5-5BD8480EB04F}"/>
              </a:ext>
            </a:extLst>
          </p:cNvPr>
          <p:cNvSpPr>
            <a:spLocks noGrp="1"/>
          </p:cNvSpPr>
          <p:nvPr>
            <p:ph type="body" sz="quarter" idx="11"/>
          </p:nvPr>
        </p:nvSpPr>
        <p:spPr>
          <a:xfrm>
            <a:off x="900001" y="2388167"/>
            <a:ext cx="2352560" cy="293854"/>
          </a:xfrm>
        </p:spPr>
        <p:txBody>
          <a:bodyPr anchor="ctr">
            <a:noAutofit/>
          </a:bodyPr>
          <a:lstStyle>
            <a:lvl1pPr>
              <a:defRPr sz="2000" b="0" i="0" spc="-50" baseline="0">
                <a:solidFill>
                  <a:srgbClr val="333332"/>
                </a:solidFill>
                <a:latin typeface="Noto Sans Light" panose="020B0502040504020204" pitchFamily="34" charset="0"/>
                <a:ea typeface="Noto Sans Light" panose="020B0502040504020204" pitchFamily="34" charset="0"/>
                <a:cs typeface="Noto Sans Light" panose="020B0502040504020204" pitchFamily="34" charset="0"/>
              </a:defRPr>
            </a:lvl1pPr>
          </a:lstStyle>
          <a:p>
            <a:pPr lvl="0"/>
            <a:r>
              <a:rPr lang="da-DK"/>
              <a:t>Klik for at redigere teksttypografierne i masteren</a:t>
            </a:r>
          </a:p>
        </p:txBody>
      </p:sp>
      <p:sp>
        <p:nvSpPr>
          <p:cNvPr id="4" name="Text Placeholder 4">
            <a:extLst>
              <a:ext uri="{FF2B5EF4-FFF2-40B4-BE49-F238E27FC236}">
                <a16:creationId xmlns:a16="http://schemas.microsoft.com/office/drawing/2014/main" id="{21CF3236-145A-1829-7D3C-3CFD4BF12436}"/>
              </a:ext>
            </a:extLst>
          </p:cNvPr>
          <p:cNvSpPr>
            <a:spLocks noGrp="1"/>
          </p:cNvSpPr>
          <p:nvPr>
            <p:ph type="body" sz="quarter" idx="12"/>
          </p:nvPr>
        </p:nvSpPr>
        <p:spPr>
          <a:xfrm>
            <a:off x="900001" y="2858430"/>
            <a:ext cx="2352560" cy="293854"/>
          </a:xfrm>
        </p:spPr>
        <p:txBody>
          <a:bodyPr anchor="ctr">
            <a:noAutofit/>
          </a:bodyPr>
          <a:lstStyle>
            <a:lvl1pPr>
              <a:defRPr sz="2000" b="0" i="0" spc="-50" baseline="0">
                <a:solidFill>
                  <a:srgbClr val="333332"/>
                </a:solidFill>
                <a:latin typeface="Noto Sans Light" panose="020B0502040504020204" pitchFamily="34" charset="0"/>
                <a:ea typeface="Noto Sans Light" panose="020B0502040504020204" pitchFamily="34" charset="0"/>
                <a:cs typeface="Noto Sans Light" panose="020B0502040504020204" pitchFamily="34" charset="0"/>
              </a:defRPr>
            </a:lvl1pPr>
          </a:lstStyle>
          <a:p>
            <a:pPr lvl="0"/>
            <a:r>
              <a:rPr lang="da-DK"/>
              <a:t>Klik for at redigere teksttypografierne i masteren</a:t>
            </a:r>
          </a:p>
        </p:txBody>
      </p:sp>
      <p:sp>
        <p:nvSpPr>
          <p:cNvPr id="6" name="Text Placeholder 4">
            <a:extLst>
              <a:ext uri="{FF2B5EF4-FFF2-40B4-BE49-F238E27FC236}">
                <a16:creationId xmlns:a16="http://schemas.microsoft.com/office/drawing/2014/main" id="{2D7A99DE-EA72-0641-8C60-462D27914335}"/>
              </a:ext>
            </a:extLst>
          </p:cNvPr>
          <p:cNvSpPr>
            <a:spLocks noGrp="1"/>
          </p:cNvSpPr>
          <p:nvPr>
            <p:ph type="body" sz="quarter" idx="13"/>
          </p:nvPr>
        </p:nvSpPr>
        <p:spPr>
          <a:xfrm>
            <a:off x="900001" y="3328693"/>
            <a:ext cx="2352560" cy="293854"/>
          </a:xfrm>
        </p:spPr>
        <p:txBody>
          <a:bodyPr anchor="ctr">
            <a:noAutofit/>
          </a:bodyPr>
          <a:lstStyle>
            <a:lvl1pPr>
              <a:defRPr sz="2000" b="0" i="0" spc="-50" baseline="0">
                <a:solidFill>
                  <a:srgbClr val="333332"/>
                </a:solidFill>
                <a:latin typeface="Noto Sans Light" panose="020B0502040504020204" pitchFamily="34" charset="0"/>
                <a:ea typeface="Noto Sans Light" panose="020B0502040504020204" pitchFamily="34" charset="0"/>
                <a:cs typeface="Noto Sans Light" panose="020B0502040504020204" pitchFamily="34" charset="0"/>
              </a:defRPr>
            </a:lvl1pPr>
          </a:lstStyle>
          <a:p>
            <a:pPr lvl="0"/>
            <a:r>
              <a:rPr lang="da-DK"/>
              <a:t>Klik for at redigere teksttypografierne i masteren</a:t>
            </a:r>
          </a:p>
        </p:txBody>
      </p:sp>
      <p:sp>
        <p:nvSpPr>
          <p:cNvPr id="8" name="Text Placeholder 4">
            <a:extLst>
              <a:ext uri="{FF2B5EF4-FFF2-40B4-BE49-F238E27FC236}">
                <a16:creationId xmlns:a16="http://schemas.microsoft.com/office/drawing/2014/main" id="{EAB3886E-BC58-8DA1-9010-33297BDEBCC5}"/>
              </a:ext>
            </a:extLst>
          </p:cNvPr>
          <p:cNvSpPr>
            <a:spLocks noGrp="1"/>
          </p:cNvSpPr>
          <p:nvPr>
            <p:ph type="body" sz="quarter" idx="14"/>
          </p:nvPr>
        </p:nvSpPr>
        <p:spPr>
          <a:xfrm>
            <a:off x="900001" y="3798956"/>
            <a:ext cx="2352560" cy="293854"/>
          </a:xfrm>
        </p:spPr>
        <p:txBody>
          <a:bodyPr anchor="ctr">
            <a:noAutofit/>
          </a:bodyPr>
          <a:lstStyle>
            <a:lvl1pPr>
              <a:defRPr sz="2000" b="0" i="0" spc="-50" baseline="0">
                <a:solidFill>
                  <a:srgbClr val="333332"/>
                </a:solidFill>
                <a:latin typeface="Noto Sans Light" panose="020B0502040504020204" pitchFamily="34" charset="0"/>
                <a:ea typeface="Noto Sans Light" panose="020B0502040504020204" pitchFamily="34" charset="0"/>
                <a:cs typeface="Noto Sans Light" panose="020B0502040504020204" pitchFamily="34" charset="0"/>
              </a:defRPr>
            </a:lvl1pPr>
          </a:lstStyle>
          <a:p>
            <a:pPr lvl="0"/>
            <a:r>
              <a:rPr lang="da-DK"/>
              <a:t>Klik for at redigere teksttypografierne i masteren</a:t>
            </a:r>
          </a:p>
        </p:txBody>
      </p:sp>
      <p:sp>
        <p:nvSpPr>
          <p:cNvPr id="9" name="Text Placeholder 4">
            <a:extLst>
              <a:ext uri="{FF2B5EF4-FFF2-40B4-BE49-F238E27FC236}">
                <a16:creationId xmlns:a16="http://schemas.microsoft.com/office/drawing/2014/main" id="{96AFFE0C-8B94-4B10-EF89-296A3697A29E}"/>
              </a:ext>
            </a:extLst>
          </p:cNvPr>
          <p:cNvSpPr>
            <a:spLocks noGrp="1"/>
          </p:cNvSpPr>
          <p:nvPr>
            <p:ph type="body" sz="quarter" idx="15"/>
          </p:nvPr>
        </p:nvSpPr>
        <p:spPr>
          <a:xfrm>
            <a:off x="900001" y="4269219"/>
            <a:ext cx="2352560" cy="293854"/>
          </a:xfrm>
        </p:spPr>
        <p:txBody>
          <a:bodyPr anchor="ctr">
            <a:noAutofit/>
          </a:bodyPr>
          <a:lstStyle>
            <a:lvl1pPr>
              <a:defRPr sz="2000" b="0" i="0" spc="-50" baseline="0">
                <a:solidFill>
                  <a:srgbClr val="333332"/>
                </a:solidFill>
                <a:latin typeface="Noto Sans Light" panose="020B0502040504020204" pitchFamily="34" charset="0"/>
                <a:ea typeface="Noto Sans Light" panose="020B0502040504020204" pitchFamily="34" charset="0"/>
                <a:cs typeface="Noto Sans Light" panose="020B0502040504020204" pitchFamily="34" charset="0"/>
              </a:defRPr>
            </a:lvl1pPr>
          </a:lstStyle>
          <a:p>
            <a:pPr lvl="0"/>
            <a:r>
              <a:rPr lang="da-DK"/>
              <a:t>Klik for at redigere teksttypografierne i masteren</a:t>
            </a:r>
          </a:p>
        </p:txBody>
      </p:sp>
      <p:sp>
        <p:nvSpPr>
          <p:cNvPr id="10" name="Text Placeholder 4">
            <a:extLst>
              <a:ext uri="{FF2B5EF4-FFF2-40B4-BE49-F238E27FC236}">
                <a16:creationId xmlns:a16="http://schemas.microsoft.com/office/drawing/2014/main" id="{D08FAA96-F449-A187-DDCD-44BE676BD479}"/>
              </a:ext>
            </a:extLst>
          </p:cNvPr>
          <p:cNvSpPr>
            <a:spLocks noGrp="1"/>
          </p:cNvSpPr>
          <p:nvPr>
            <p:ph type="body" sz="quarter" idx="16"/>
          </p:nvPr>
        </p:nvSpPr>
        <p:spPr>
          <a:xfrm>
            <a:off x="900001" y="4739482"/>
            <a:ext cx="2352560" cy="293854"/>
          </a:xfrm>
        </p:spPr>
        <p:txBody>
          <a:bodyPr anchor="ctr">
            <a:noAutofit/>
          </a:bodyPr>
          <a:lstStyle>
            <a:lvl1pPr>
              <a:defRPr sz="2000" b="0" i="0" spc="-50" baseline="0">
                <a:solidFill>
                  <a:srgbClr val="333332"/>
                </a:solidFill>
                <a:latin typeface="Noto Sans Light" panose="020B0502040504020204" pitchFamily="34" charset="0"/>
                <a:ea typeface="Noto Sans Light" panose="020B0502040504020204" pitchFamily="34" charset="0"/>
                <a:cs typeface="Noto Sans Light" panose="020B0502040504020204" pitchFamily="34" charset="0"/>
              </a:defRPr>
            </a:lvl1pPr>
          </a:lstStyle>
          <a:p>
            <a:pPr lvl="0"/>
            <a:r>
              <a:rPr lang="da-DK"/>
              <a:t>Klik for at redigere teksttypografierne i masteren</a:t>
            </a:r>
          </a:p>
        </p:txBody>
      </p:sp>
      <p:sp>
        <p:nvSpPr>
          <p:cNvPr id="12" name="Text Placeholder 4">
            <a:extLst>
              <a:ext uri="{FF2B5EF4-FFF2-40B4-BE49-F238E27FC236}">
                <a16:creationId xmlns:a16="http://schemas.microsoft.com/office/drawing/2014/main" id="{0F924CA7-CCB5-7168-EB46-3E7AC7886D33}"/>
              </a:ext>
            </a:extLst>
          </p:cNvPr>
          <p:cNvSpPr>
            <a:spLocks noGrp="1"/>
          </p:cNvSpPr>
          <p:nvPr>
            <p:ph type="body" sz="quarter" idx="17"/>
          </p:nvPr>
        </p:nvSpPr>
        <p:spPr>
          <a:xfrm>
            <a:off x="900001" y="5209745"/>
            <a:ext cx="2352560" cy="293854"/>
          </a:xfrm>
        </p:spPr>
        <p:txBody>
          <a:bodyPr anchor="ctr">
            <a:noAutofit/>
          </a:bodyPr>
          <a:lstStyle>
            <a:lvl1pPr>
              <a:defRPr sz="2000" b="0" i="0" spc="-50" baseline="0">
                <a:solidFill>
                  <a:srgbClr val="333332"/>
                </a:solidFill>
                <a:latin typeface="Noto Sans Light" panose="020B0502040504020204" pitchFamily="34" charset="0"/>
                <a:ea typeface="Noto Sans Light" panose="020B0502040504020204" pitchFamily="34" charset="0"/>
                <a:cs typeface="Noto Sans Light" panose="020B0502040504020204" pitchFamily="34" charset="0"/>
              </a:defRPr>
            </a:lvl1pPr>
          </a:lstStyle>
          <a:p>
            <a:pPr lvl="0"/>
            <a:r>
              <a:rPr lang="da-DK"/>
              <a:t>Klik for at redigere teksttypografierne i masteren</a:t>
            </a:r>
          </a:p>
        </p:txBody>
      </p:sp>
      <p:sp>
        <p:nvSpPr>
          <p:cNvPr id="14" name="Text Placeholder 4">
            <a:extLst>
              <a:ext uri="{FF2B5EF4-FFF2-40B4-BE49-F238E27FC236}">
                <a16:creationId xmlns:a16="http://schemas.microsoft.com/office/drawing/2014/main" id="{91786D54-E032-4345-4C45-68611A065584}"/>
              </a:ext>
            </a:extLst>
          </p:cNvPr>
          <p:cNvSpPr>
            <a:spLocks noGrp="1"/>
          </p:cNvSpPr>
          <p:nvPr>
            <p:ph type="body" sz="quarter" idx="19"/>
          </p:nvPr>
        </p:nvSpPr>
        <p:spPr>
          <a:xfrm>
            <a:off x="3252561" y="1917904"/>
            <a:ext cx="7555137" cy="293854"/>
          </a:xfrm>
        </p:spPr>
        <p:txBody>
          <a:bodyPr lIns="0" tIns="0" rIns="0" bIns="0" anchor="ctr">
            <a:normAutofit/>
          </a:bodyPr>
          <a:lstStyle>
            <a:lvl1pPr>
              <a:defRPr sz="2000" b="1" i="0" spc="-50" baseline="0">
                <a:solidFill>
                  <a:srgbClr val="00676A"/>
                </a:solidFill>
                <a:latin typeface="Noto Sans" panose="020B0502040504020204" pitchFamily="34" charset="0"/>
                <a:ea typeface="Noto Sans" panose="020B0502040504020204" pitchFamily="34" charset="0"/>
                <a:cs typeface="Noto Sans" panose="020B0502040504020204" pitchFamily="34" charset="0"/>
              </a:defRPr>
            </a:lvl1pPr>
          </a:lstStyle>
          <a:p>
            <a:pPr lvl="0">
              <a:lnSpc>
                <a:spcPts val="2250"/>
              </a:lnSpc>
            </a:pPr>
            <a:r>
              <a:rPr lang="da-DK">
                <a:solidFill>
                  <a:srgbClr val="00676A"/>
                </a:solidFill>
                <a:effectLst/>
                <a:latin typeface="Noto Sans" panose="020B0502040504020204" pitchFamily="34" charset="0"/>
              </a:rPr>
              <a:t>Klik for at redigere teksttypografierne i masteren</a:t>
            </a:r>
          </a:p>
        </p:txBody>
      </p:sp>
      <p:sp>
        <p:nvSpPr>
          <p:cNvPr id="15" name="Text Placeholder 4">
            <a:extLst>
              <a:ext uri="{FF2B5EF4-FFF2-40B4-BE49-F238E27FC236}">
                <a16:creationId xmlns:a16="http://schemas.microsoft.com/office/drawing/2014/main" id="{3E3D949C-0FBA-FB57-1DBE-265FEF9A2BC7}"/>
              </a:ext>
            </a:extLst>
          </p:cNvPr>
          <p:cNvSpPr>
            <a:spLocks noGrp="1"/>
          </p:cNvSpPr>
          <p:nvPr>
            <p:ph type="body" sz="quarter" idx="20"/>
          </p:nvPr>
        </p:nvSpPr>
        <p:spPr>
          <a:xfrm>
            <a:off x="3252561" y="2388167"/>
            <a:ext cx="7555139" cy="293854"/>
          </a:xfrm>
        </p:spPr>
        <p:txBody>
          <a:bodyPr lIns="0" tIns="0" rIns="0" bIns="0" anchor="ctr">
            <a:noAutofit/>
          </a:bodyPr>
          <a:lstStyle>
            <a:lvl1pPr>
              <a:defRPr sz="2000" b="1" i="0" spc="-100" baseline="0">
                <a:solidFill>
                  <a:srgbClr val="00676A"/>
                </a:solidFill>
                <a:latin typeface="Noto Sans" panose="020B0502040504020204" pitchFamily="34" charset="0"/>
                <a:ea typeface="Noto Sans" panose="020B0502040504020204" pitchFamily="34" charset="0"/>
                <a:cs typeface="Noto Sans" panose="020B0502040504020204" pitchFamily="34" charset="0"/>
              </a:defRPr>
            </a:lvl1pPr>
          </a:lstStyle>
          <a:p>
            <a:pPr lvl="0">
              <a:lnSpc>
                <a:spcPts val="2250"/>
              </a:lnSpc>
            </a:pPr>
            <a:r>
              <a:rPr lang="da-DK">
                <a:solidFill>
                  <a:srgbClr val="00676A"/>
                </a:solidFill>
                <a:effectLst/>
                <a:latin typeface="Noto Sans" panose="020B0502040504020204" pitchFamily="34" charset="0"/>
              </a:rPr>
              <a:t>Klik for at redigere teksttypografierne i masteren</a:t>
            </a:r>
          </a:p>
        </p:txBody>
      </p:sp>
      <p:sp>
        <p:nvSpPr>
          <p:cNvPr id="16" name="Text Placeholder 4">
            <a:extLst>
              <a:ext uri="{FF2B5EF4-FFF2-40B4-BE49-F238E27FC236}">
                <a16:creationId xmlns:a16="http://schemas.microsoft.com/office/drawing/2014/main" id="{B351961E-0094-B107-7766-872BE1237EC1}"/>
              </a:ext>
            </a:extLst>
          </p:cNvPr>
          <p:cNvSpPr>
            <a:spLocks noGrp="1"/>
          </p:cNvSpPr>
          <p:nvPr>
            <p:ph type="body" sz="quarter" idx="21"/>
          </p:nvPr>
        </p:nvSpPr>
        <p:spPr>
          <a:xfrm>
            <a:off x="3252560" y="2858430"/>
            <a:ext cx="7555139" cy="293854"/>
          </a:xfrm>
        </p:spPr>
        <p:txBody>
          <a:bodyPr lIns="0" tIns="0" rIns="0" bIns="0" anchor="ctr">
            <a:normAutofit/>
          </a:bodyPr>
          <a:lstStyle>
            <a:lvl1pPr>
              <a:defRPr sz="2000" b="1" i="0" spc="-50" baseline="0">
                <a:solidFill>
                  <a:srgbClr val="00676A"/>
                </a:solidFill>
                <a:latin typeface="Noto Sans" panose="020B0502040504020204" pitchFamily="34" charset="0"/>
                <a:ea typeface="Noto Sans" panose="020B0502040504020204" pitchFamily="34" charset="0"/>
                <a:cs typeface="Noto Sans" panose="020B0502040504020204" pitchFamily="34" charset="0"/>
              </a:defRPr>
            </a:lvl1pPr>
          </a:lstStyle>
          <a:p>
            <a:pPr lvl="0">
              <a:lnSpc>
                <a:spcPts val="2250"/>
              </a:lnSpc>
            </a:pPr>
            <a:r>
              <a:rPr lang="da-DK">
                <a:solidFill>
                  <a:srgbClr val="00676A"/>
                </a:solidFill>
                <a:effectLst/>
                <a:latin typeface="Noto Sans" panose="020B0502040504020204" pitchFamily="34" charset="0"/>
              </a:rPr>
              <a:t>Klik for at redigere teksttypografierne i masteren</a:t>
            </a:r>
          </a:p>
        </p:txBody>
      </p:sp>
      <p:sp>
        <p:nvSpPr>
          <p:cNvPr id="17" name="Text Placeholder 4">
            <a:extLst>
              <a:ext uri="{FF2B5EF4-FFF2-40B4-BE49-F238E27FC236}">
                <a16:creationId xmlns:a16="http://schemas.microsoft.com/office/drawing/2014/main" id="{7A595677-C09B-23F9-FDBC-E47FCE84ECF6}"/>
              </a:ext>
            </a:extLst>
          </p:cNvPr>
          <p:cNvSpPr>
            <a:spLocks noGrp="1"/>
          </p:cNvSpPr>
          <p:nvPr>
            <p:ph type="body" sz="quarter" idx="22"/>
          </p:nvPr>
        </p:nvSpPr>
        <p:spPr>
          <a:xfrm>
            <a:off x="3252561" y="3328693"/>
            <a:ext cx="7555139" cy="293854"/>
          </a:xfrm>
        </p:spPr>
        <p:txBody>
          <a:bodyPr lIns="0" tIns="0" rIns="0" bIns="0" anchor="ctr">
            <a:normAutofit/>
          </a:bodyPr>
          <a:lstStyle>
            <a:lvl1pPr>
              <a:defRPr sz="2000" b="1" i="0" spc="-50" baseline="0">
                <a:solidFill>
                  <a:srgbClr val="00676A"/>
                </a:solidFill>
                <a:latin typeface="Noto Sans" panose="020B0502040504020204" pitchFamily="34" charset="0"/>
                <a:ea typeface="Noto Sans" panose="020B0502040504020204" pitchFamily="34" charset="0"/>
                <a:cs typeface="Noto Sans" panose="020B0502040504020204" pitchFamily="34" charset="0"/>
              </a:defRPr>
            </a:lvl1pPr>
          </a:lstStyle>
          <a:p>
            <a:pPr lvl="0">
              <a:lnSpc>
                <a:spcPts val="2250"/>
              </a:lnSpc>
            </a:pPr>
            <a:r>
              <a:rPr lang="da-DK">
                <a:solidFill>
                  <a:srgbClr val="00676A"/>
                </a:solidFill>
                <a:effectLst/>
                <a:latin typeface="Noto Sans" panose="020B0502040504020204" pitchFamily="34" charset="0"/>
              </a:rPr>
              <a:t>Klik for at redigere teksttypografierne i masteren</a:t>
            </a:r>
          </a:p>
        </p:txBody>
      </p:sp>
      <p:sp>
        <p:nvSpPr>
          <p:cNvPr id="19" name="Text Placeholder 4">
            <a:extLst>
              <a:ext uri="{FF2B5EF4-FFF2-40B4-BE49-F238E27FC236}">
                <a16:creationId xmlns:a16="http://schemas.microsoft.com/office/drawing/2014/main" id="{9DA6DB8C-9F8D-7421-D000-8CF654FFBB23}"/>
              </a:ext>
            </a:extLst>
          </p:cNvPr>
          <p:cNvSpPr>
            <a:spLocks noGrp="1"/>
          </p:cNvSpPr>
          <p:nvPr>
            <p:ph type="body" sz="quarter" idx="24"/>
          </p:nvPr>
        </p:nvSpPr>
        <p:spPr>
          <a:xfrm>
            <a:off x="3252561" y="4269219"/>
            <a:ext cx="7555137" cy="293854"/>
          </a:xfrm>
        </p:spPr>
        <p:txBody>
          <a:bodyPr lIns="0" tIns="0" rIns="0" bIns="0" anchor="ctr">
            <a:normAutofit/>
          </a:bodyPr>
          <a:lstStyle>
            <a:lvl1pPr>
              <a:defRPr sz="2000" b="1" i="0" spc="-50" baseline="0">
                <a:solidFill>
                  <a:srgbClr val="00676A"/>
                </a:solidFill>
                <a:latin typeface="Noto Sans" panose="020B0502040504020204" pitchFamily="34" charset="0"/>
                <a:ea typeface="Noto Sans" panose="020B0502040504020204" pitchFamily="34" charset="0"/>
                <a:cs typeface="Noto Sans" panose="020B0502040504020204" pitchFamily="34" charset="0"/>
              </a:defRPr>
            </a:lvl1pPr>
          </a:lstStyle>
          <a:p>
            <a:pPr lvl="0">
              <a:lnSpc>
                <a:spcPts val="2250"/>
              </a:lnSpc>
            </a:pPr>
            <a:r>
              <a:rPr lang="da-DK">
                <a:solidFill>
                  <a:srgbClr val="00676A"/>
                </a:solidFill>
                <a:effectLst/>
                <a:latin typeface="Noto Sans" panose="020B0502040504020204" pitchFamily="34" charset="0"/>
              </a:rPr>
              <a:t>Klik for at redigere teksttypografierne i masteren</a:t>
            </a:r>
          </a:p>
        </p:txBody>
      </p:sp>
      <p:sp>
        <p:nvSpPr>
          <p:cNvPr id="20" name="Text Placeholder 4">
            <a:extLst>
              <a:ext uri="{FF2B5EF4-FFF2-40B4-BE49-F238E27FC236}">
                <a16:creationId xmlns:a16="http://schemas.microsoft.com/office/drawing/2014/main" id="{44D24758-2760-062B-81A4-19EA325B7275}"/>
              </a:ext>
            </a:extLst>
          </p:cNvPr>
          <p:cNvSpPr>
            <a:spLocks noGrp="1"/>
          </p:cNvSpPr>
          <p:nvPr>
            <p:ph type="body" sz="quarter" idx="25"/>
          </p:nvPr>
        </p:nvSpPr>
        <p:spPr>
          <a:xfrm>
            <a:off x="3252561" y="4739482"/>
            <a:ext cx="7555139" cy="293854"/>
          </a:xfrm>
        </p:spPr>
        <p:txBody>
          <a:bodyPr lIns="0" tIns="0" rIns="0" bIns="0" anchor="ctr">
            <a:normAutofit/>
          </a:bodyPr>
          <a:lstStyle>
            <a:lvl1pPr>
              <a:defRPr sz="2000" b="1" i="0" spc="-50" baseline="0">
                <a:solidFill>
                  <a:srgbClr val="00676A"/>
                </a:solidFill>
                <a:latin typeface="Noto Sans" panose="020B0502040504020204" pitchFamily="34" charset="0"/>
                <a:ea typeface="Noto Sans" panose="020B0502040504020204" pitchFamily="34" charset="0"/>
                <a:cs typeface="Noto Sans" panose="020B0502040504020204" pitchFamily="34" charset="0"/>
              </a:defRPr>
            </a:lvl1pPr>
          </a:lstStyle>
          <a:p>
            <a:pPr lvl="0">
              <a:lnSpc>
                <a:spcPts val="2250"/>
              </a:lnSpc>
            </a:pPr>
            <a:r>
              <a:rPr lang="da-DK">
                <a:solidFill>
                  <a:srgbClr val="00676A"/>
                </a:solidFill>
                <a:effectLst/>
                <a:latin typeface="Noto Sans" panose="020B0502040504020204" pitchFamily="34" charset="0"/>
              </a:rPr>
              <a:t>Klik for at redigere teksttypografierne i masteren</a:t>
            </a:r>
          </a:p>
        </p:txBody>
      </p:sp>
      <p:sp>
        <p:nvSpPr>
          <p:cNvPr id="21" name="Text Placeholder 4">
            <a:extLst>
              <a:ext uri="{FF2B5EF4-FFF2-40B4-BE49-F238E27FC236}">
                <a16:creationId xmlns:a16="http://schemas.microsoft.com/office/drawing/2014/main" id="{34646410-A9D8-B139-9E9C-7523ACD578D7}"/>
              </a:ext>
            </a:extLst>
          </p:cNvPr>
          <p:cNvSpPr>
            <a:spLocks noGrp="1"/>
          </p:cNvSpPr>
          <p:nvPr>
            <p:ph type="body" sz="quarter" idx="26"/>
          </p:nvPr>
        </p:nvSpPr>
        <p:spPr>
          <a:xfrm>
            <a:off x="3252561" y="5209745"/>
            <a:ext cx="7555137" cy="293854"/>
          </a:xfrm>
        </p:spPr>
        <p:txBody>
          <a:bodyPr lIns="0" tIns="0" rIns="0" bIns="0" anchor="ctr">
            <a:normAutofit/>
          </a:bodyPr>
          <a:lstStyle>
            <a:lvl1pPr>
              <a:defRPr sz="2000" b="1" i="0" spc="-50" baseline="0">
                <a:solidFill>
                  <a:srgbClr val="00676A"/>
                </a:solidFill>
                <a:latin typeface="Noto Sans" panose="020B0502040504020204" pitchFamily="34" charset="0"/>
                <a:ea typeface="Noto Sans" panose="020B0502040504020204" pitchFamily="34" charset="0"/>
                <a:cs typeface="Noto Sans" panose="020B0502040504020204" pitchFamily="34" charset="0"/>
              </a:defRPr>
            </a:lvl1pPr>
          </a:lstStyle>
          <a:p>
            <a:pPr lvl="0">
              <a:lnSpc>
                <a:spcPts val="2250"/>
              </a:lnSpc>
            </a:pPr>
            <a:r>
              <a:rPr lang="da-DK">
                <a:solidFill>
                  <a:srgbClr val="00676A"/>
                </a:solidFill>
                <a:effectLst/>
                <a:latin typeface="Noto Sans" panose="020B0502040504020204" pitchFamily="34" charset="0"/>
              </a:rPr>
              <a:t>Klik for at redigere teksttypografierne i masteren</a:t>
            </a:r>
          </a:p>
        </p:txBody>
      </p:sp>
      <p:sp>
        <p:nvSpPr>
          <p:cNvPr id="23" name="Text Placeholder 4">
            <a:extLst>
              <a:ext uri="{FF2B5EF4-FFF2-40B4-BE49-F238E27FC236}">
                <a16:creationId xmlns:a16="http://schemas.microsoft.com/office/drawing/2014/main" id="{D1A1FB3E-65EE-9F05-D03F-8C3FB017ABEC}"/>
              </a:ext>
            </a:extLst>
          </p:cNvPr>
          <p:cNvSpPr>
            <a:spLocks noGrp="1"/>
          </p:cNvSpPr>
          <p:nvPr>
            <p:ph type="body" sz="quarter" idx="27"/>
          </p:nvPr>
        </p:nvSpPr>
        <p:spPr>
          <a:xfrm>
            <a:off x="3252561" y="3798956"/>
            <a:ext cx="7555139" cy="293854"/>
          </a:xfrm>
        </p:spPr>
        <p:txBody>
          <a:bodyPr lIns="0" tIns="0" rIns="0" bIns="0" anchor="ctr">
            <a:normAutofit/>
          </a:bodyPr>
          <a:lstStyle>
            <a:lvl1pPr>
              <a:defRPr sz="2000" b="1" i="0" spc="-50" baseline="0">
                <a:solidFill>
                  <a:schemeClr val="accent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da-DK"/>
              <a:t>Klik for at redigere teksttypografierne i masteren</a:t>
            </a:r>
          </a:p>
        </p:txBody>
      </p:sp>
      <p:sp>
        <p:nvSpPr>
          <p:cNvPr id="29" name="Slide Number Placeholder 28">
            <a:extLst>
              <a:ext uri="{FF2B5EF4-FFF2-40B4-BE49-F238E27FC236}">
                <a16:creationId xmlns:a16="http://schemas.microsoft.com/office/drawing/2014/main" id="{D4F10E25-0759-B3CE-69E4-8259C8306E80}"/>
              </a:ext>
            </a:extLst>
          </p:cNvPr>
          <p:cNvSpPr>
            <a:spLocks noGrp="1" noRot="1" noMove="1" noResize="1" noEditPoints="1" noAdjustHandles="1" noChangeArrowheads="1" noChangeShapeType="1"/>
          </p:cNvSpPr>
          <p:nvPr>
            <p:ph type="sldNum" sz="quarter" idx="29"/>
          </p:nvPr>
        </p:nvSpPr>
        <p:spPr/>
        <p:txBody>
          <a:bodyPr/>
          <a:lstStyle/>
          <a:p>
            <a:r>
              <a:rPr lang="en-VN"/>
              <a:t>side </a:t>
            </a:r>
            <a:fld id="{6AA6D8F2-264E-794F-9C1E-0D86897E9699}" type="slidenum">
              <a:rPr lang="en-VN" smtClean="0"/>
              <a:pPr/>
              <a:t>‹nr.›</a:t>
            </a:fld>
            <a:endParaRPr lang="en-VN" dirty="0"/>
          </a:p>
        </p:txBody>
      </p:sp>
      <p:sp>
        <p:nvSpPr>
          <p:cNvPr id="7" name="block">
            <a:extLst>
              <a:ext uri="{FF2B5EF4-FFF2-40B4-BE49-F238E27FC236}">
                <a16:creationId xmlns:a16="http://schemas.microsoft.com/office/drawing/2014/main" id="{56F3ED6F-2426-280B-E1B2-3F820E9A8F00}"/>
              </a:ext>
            </a:extLst>
          </p:cNvPr>
          <p:cNvSpPr>
            <a:spLocks noChangeAspect="1"/>
          </p:cNvSpPr>
          <p:nvPr userDrawn="1"/>
        </p:nvSpPr>
        <p:spPr>
          <a:xfrm>
            <a:off x="572770" y="6029503"/>
            <a:ext cx="255600" cy="255600"/>
          </a:xfrm>
          <a:prstGeom prst="rect">
            <a:avLst/>
          </a:prstGeom>
          <a:solidFill>
            <a:srgbClr val="0067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11" name="Straight Connector 10">
            <a:extLst>
              <a:ext uri="{FF2B5EF4-FFF2-40B4-BE49-F238E27FC236}">
                <a16:creationId xmlns:a16="http://schemas.microsoft.com/office/drawing/2014/main" id="{E13846E7-9D2D-AEA0-EA2A-423D161508E1}"/>
              </a:ext>
            </a:extLst>
          </p:cNvPr>
          <p:cNvCxnSpPr>
            <a:cxnSpLocks/>
          </p:cNvCxnSpPr>
          <p:nvPr userDrawn="1"/>
        </p:nvCxnSpPr>
        <p:spPr>
          <a:xfrm>
            <a:off x="1641475" y="6285103"/>
            <a:ext cx="8947150" cy="0"/>
          </a:xfrm>
          <a:prstGeom prst="line">
            <a:avLst/>
          </a:prstGeom>
          <a:ln w="6350">
            <a:solidFill>
              <a:srgbClr val="333332"/>
            </a:solidFill>
          </a:ln>
        </p:spPr>
        <p:style>
          <a:lnRef idx="2">
            <a:schemeClr val="accent1"/>
          </a:lnRef>
          <a:fillRef idx="0">
            <a:schemeClr val="accent1"/>
          </a:fillRef>
          <a:effectRef idx="1">
            <a:schemeClr val="accent1"/>
          </a:effectRef>
          <a:fontRef idx="minor">
            <a:schemeClr val="tx1"/>
          </a:fontRef>
        </p:style>
      </p:cxnSp>
      <p:pic>
        <p:nvPicPr>
          <p:cNvPr id="22" name="Billede 21" descr="Et billede, der indeholder Font/skrifttype, Grafik, logo, typografi&#10;&#10;Indhold genereret af kunstig intelligens kan være forkert.">
            <a:extLst>
              <a:ext uri="{FF2B5EF4-FFF2-40B4-BE49-F238E27FC236}">
                <a16:creationId xmlns:a16="http://schemas.microsoft.com/office/drawing/2014/main" id="{7F69E799-52D4-EEE8-900B-3825E7F245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5481" y="5923303"/>
            <a:ext cx="997868" cy="468000"/>
          </a:xfrm>
          <a:prstGeom prst="rect">
            <a:avLst/>
          </a:prstGeom>
        </p:spPr>
      </p:pic>
    </p:spTree>
    <p:extLst>
      <p:ext uri="{BB962C8B-B14F-4D97-AF65-F5344CB8AC3E}">
        <p14:creationId xmlns:p14="http://schemas.microsoft.com/office/powerpoint/2010/main" val="401079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Date-Location">
    <p:bg>
      <p:bgPr>
        <a:solidFill>
          <a:srgbClr val="E6E2DA"/>
        </a:solidFill>
        <a:effectLst/>
      </p:bgPr>
    </p:bg>
    <p:spTree>
      <p:nvGrpSpPr>
        <p:cNvPr id="1" name=""/>
        <p:cNvGrpSpPr/>
        <p:nvPr/>
      </p:nvGrpSpPr>
      <p:grpSpPr>
        <a:xfrm>
          <a:off x="0" y="0"/>
          <a:ext cx="0" cy="0"/>
          <a:chOff x="0" y="0"/>
          <a:chExt cx="0" cy="0"/>
        </a:xfrm>
      </p:grpSpPr>
      <p:pic>
        <p:nvPicPr>
          <p:cNvPr id="20" name="Picture 19" descr="A group of people sitting at a desk&#10;&#10;AI-generated content may be incorrect." hidden="1">
            <a:extLst>
              <a:ext uri="{FF2B5EF4-FFF2-40B4-BE49-F238E27FC236}">
                <a16:creationId xmlns:a16="http://schemas.microsoft.com/office/drawing/2014/main" id="{6FA724C1-9F4E-5D98-FB3B-61A4A07B99CD}"/>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9" name="Picture Placeholder 8">
            <a:extLst>
              <a:ext uri="{FF2B5EF4-FFF2-40B4-BE49-F238E27FC236}">
                <a16:creationId xmlns:a16="http://schemas.microsoft.com/office/drawing/2014/main" id="{766F75C3-FD75-EF5E-4B31-80D01DF939C9}"/>
              </a:ext>
            </a:extLst>
          </p:cNvPr>
          <p:cNvSpPr>
            <a:spLocks noGrp="1"/>
          </p:cNvSpPr>
          <p:nvPr>
            <p:ph type="pic" sz="quarter" idx="10"/>
          </p:nvPr>
        </p:nvSpPr>
        <p:spPr>
          <a:xfrm>
            <a:off x="0" y="0"/>
            <a:ext cx="6096000" cy="6858000"/>
          </a:xfrm>
          <a:noFill/>
        </p:spPr>
        <p:txBody>
          <a:bodyPr/>
          <a:lstStyle/>
          <a:p>
            <a:r>
              <a:rPr lang="da-DK"/>
              <a:t>Klik på ikonet for at tilføje et billede</a:t>
            </a:r>
            <a:endParaRPr lang="en-VN"/>
          </a:p>
        </p:txBody>
      </p:sp>
      <p:pic>
        <p:nvPicPr>
          <p:cNvPr id="17" name="Picture 16">
            <a:extLst>
              <a:ext uri="{FF2B5EF4-FFF2-40B4-BE49-F238E27FC236}">
                <a16:creationId xmlns:a16="http://schemas.microsoft.com/office/drawing/2014/main" id="{ED59ABEA-4428-BA6F-274F-6CDCAED7C8C1}"/>
              </a:ext>
            </a:extLst>
          </p:cNvPr>
          <p:cNvPicPr>
            <a:picLocks noChangeAspect="1"/>
          </p:cNvPicPr>
          <p:nvPr userDrawn="1"/>
        </p:nvPicPr>
        <p:blipFill>
          <a:blip r:embed="rId3"/>
          <a:stretch>
            <a:fillRect/>
          </a:stretch>
        </p:blipFill>
        <p:spPr>
          <a:xfrm>
            <a:off x="6658083" y="4492145"/>
            <a:ext cx="406400" cy="266700"/>
          </a:xfrm>
          <a:prstGeom prst="rect">
            <a:avLst/>
          </a:prstGeom>
        </p:spPr>
      </p:pic>
      <p:pic>
        <p:nvPicPr>
          <p:cNvPr id="18" name="Picture 17">
            <a:extLst>
              <a:ext uri="{FF2B5EF4-FFF2-40B4-BE49-F238E27FC236}">
                <a16:creationId xmlns:a16="http://schemas.microsoft.com/office/drawing/2014/main" id="{D316C905-223B-6405-BB04-10EC0FC0B8F3}"/>
              </a:ext>
            </a:extLst>
          </p:cNvPr>
          <p:cNvPicPr>
            <a:picLocks noChangeAspect="1"/>
          </p:cNvPicPr>
          <p:nvPr userDrawn="1"/>
        </p:nvPicPr>
        <p:blipFill>
          <a:blip r:embed="rId4"/>
          <a:stretch>
            <a:fillRect/>
          </a:stretch>
        </p:blipFill>
        <p:spPr>
          <a:xfrm>
            <a:off x="6702533" y="4956424"/>
            <a:ext cx="317500" cy="304800"/>
          </a:xfrm>
          <a:prstGeom prst="rect">
            <a:avLst/>
          </a:prstGeom>
        </p:spPr>
      </p:pic>
      <p:pic>
        <p:nvPicPr>
          <p:cNvPr id="19" name="Picture 18">
            <a:extLst>
              <a:ext uri="{FF2B5EF4-FFF2-40B4-BE49-F238E27FC236}">
                <a16:creationId xmlns:a16="http://schemas.microsoft.com/office/drawing/2014/main" id="{97DA2ED1-EA0D-06B8-E68D-EF9D835D44F9}"/>
              </a:ext>
            </a:extLst>
          </p:cNvPr>
          <p:cNvPicPr>
            <a:picLocks noChangeAspect="1"/>
          </p:cNvPicPr>
          <p:nvPr userDrawn="1"/>
        </p:nvPicPr>
        <p:blipFill>
          <a:blip r:embed="rId5"/>
          <a:stretch>
            <a:fillRect/>
          </a:stretch>
        </p:blipFill>
        <p:spPr>
          <a:xfrm>
            <a:off x="6715233" y="5420694"/>
            <a:ext cx="292100" cy="381000"/>
          </a:xfrm>
          <a:prstGeom prst="rect">
            <a:avLst/>
          </a:prstGeom>
        </p:spPr>
      </p:pic>
      <p:sp>
        <p:nvSpPr>
          <p:cNvPr id="21" name="Text Placeholder 20">
            <a:extLst>
              <a:ext uri="{FF2B5EF4-FFF2-40B4-BE49-F238E27FC236}">
                <a16:creationId xmlns:a16="http://schemas.microsoft.com/office/drawing/2014/main" id="{281CE396-CB35-9CB7-A683-26E87ADE2B1D}"/>
              </a:ext>
            </a:extLst>
          </p:cNvPr>
          <p:cNvSpPr>
            <a:spLocks noGrp="1"/>
          </p:cNvSpPr>
          <p:nvPr>
            <p:ph type="body" sz="quarter" idx="12"/>
          </p:nvPr>
        </p:nvSpPr>
        <p:spPr>
          <a:xfrm>
            <a:off x="7315199" y="4449282"/>
            <a:ext cx="4594439" cy="352425"/>
          </a:xfrm>
        </p:spPr>
        <p:txBody>
          <a:bodyPr anchor="ctr">
            <a:noAutofit/>
          </a:bodyPr>
          <a:lstStyle>
            <a:lvl1pPr>
              <a:defRPr sz="2200" b="1" i="0">
                <a:solidFill>
                  <a:srgbClr val="333332"/>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da-DK"/>
              <a:t>Klik for at redigere teksttypografierne i masteren</a:t>
            </a:r>
          </a:p>
        </p:txBody>
      </p:sp>
      <p:sp>
        <p:nvSpPr>
          <p:cNvPr id="16" name="Slide Number Placeholder 15">
            <a:extLst>
              <a:ext uri="{FF2B5EF4-FFF2-40B4-BE49-F238E27FC236}">
                <a16:creationId xmlns:a16="http://schemas.microsoft.com/office/drawing/2014/main" id="{0D8A240F-72BB-3DF2-350F-2331C9587559}"/>
              </a:ext>
            </a:extLst>
          </p:cNvPr>
          <p:cNvSpPr>
            <a:spLocks noGrp="1" noRot="1" noMove="1" noResize="1" noEditPoints="1" noAdjustHandles="1" noChangeArrowheads="1" noChangeShapeType="1"/>
          </p:cNvSpPr>
          <p:nvPr>
            <p:ph type="sldNum" sz="quarter" idx="11"/>
          </p:nvPr>
        </p:nvSpPr>
        <p:spPr/>
        <p:txBody>
          <a:bodyPr/>
          <a:lstStyle>
            <a:lvl1pPr>
              <a:defRPr>
                <a:solidFill>
                  <a:schemeClr val="bg1"/>
                </a:solidFill>
              </a:defRPr>
            </a:lvl1pPr>
          </a:lstStyle>
          <a:p>
            <a:r>
              <a:rPr lang="en-VN" dirty="0"/>
              <a:t>side </a:t>
            </a:r>
            <a:fld id="{6AA6D8F2-264E-794F-9C1E-0D86897E9699}" type="slidenum">
              <a:rPr lang="en-VN" smtClean="0"/>
              <a:pPr/>
              <a:t>‹nr.›</a:t>
            </a:fld>
            <a:endParaRPr lang="en-VN" dirty="0"/>
          </a:p>
        </p:txBody>
      </p:sp>
      <p:sp>
        <p:nvSpPr>
          <p:cNvPr id="13" name="Text Placeholder 12">
            <a:extLst>
              <a:ext uri="{FF2B5EF4-FFF2-40B4-BE49-F238E27FC236}">
                <a16:creationId xmlns:a16="http://schemas.microsoft.com/office/drawing/2014/main" id="{058C8920-50E2-D6CC-C92E-6052252F1EC0}"/>
              </a:ext>
            </a:extLst>
          </p:cNvPr>
          <p:cNvSpPr>
            <a:spLocks noGrp="1"/>
          </p:cNvSpPr>
          <p:nvPr>
            <p:ph type="body" sz="quarter" idx="15"/>
          </p:nvPr>
        </p:nvSpPr>
        <p:spPr>
          <a:xfrm>
            <a:off x="6517178" y="1828267"/>
            <a:ext cx="5392461" cy="2374900"/>
          </a:xfrm>
        </p:spPr>
        <p:txBody>
          <a:bodyPr/>
          <a:lstStyle>
            <a:lvl1pPr>
              <a:defRPr>
                <a:solidFill>
                  <a:srgbClr val="333332"/>
                </a:solidFill>
              </a:defRPr>
            </a:lvl1pPr>
          </a:lstStyle>
          <a:p>
            <a:pPr lvl="0"/>
            <a:r>
              <a:rPr lang="da-DK">
                <a:effectLst/>
                <a:latin typeface="Noto Sans" panose="020B0502040504020204" pitchFamily="34" charset="0"/>
              </a:rPr>
              <a:t>Klik for at redigere teksttypografierne i masteren</a:t>
            </a:r>
          </a:p>
        </p:txBody>
      </p:sp>
      <p:sp>
        <p:nvSpPr>
          <p:cNvPr id="24" name="Title 23">
            <a:extLst>
              <a:ext uri="{FF2B5EF4-FFF2-40B4-BE49-F238E27FC236}">
                <a16:creationId xmlns:a16="http://schemas.microsoft.com/office/drawing/2014/main" id="{A92BA753-59E3-BA48-A22F-F037FBF047EE}"/>
              </a:ext>
            </a:extLst>
          </p:cNvPr>
          <p:cNvSpPr>
            <a:spLocks noGrp="1"/>
          </p:cNvSpPr>
          <p:nvPr>
            <p:ph type="title"/>
          </p:nvPr>
        </p:nvSpPr>
        <p:spPr>
          <a:xfrm>
            <a:off x="6517178" y="333234"/>
            <a:ext cx="5392461" cy="1325563"/>
          </a:xfrm>
        </p:spPr>
        <p:txBody>
          <a:bodyPr/>
          <a:lstStyle>
            <a:lvl1pPr>
              <a:defRPr sz="3600">
                <a:solidFill>
                  <a:srgbClr val="00676A"/>
                </a:solidFill>
              </a:defRPr>
            </a:lvl1pPr>
          </a:lstStyle>
          <a:p>
            <a:r>
              <a:rPr lang="da-DK"/>
              <a:t>Klik for at redigere titeltypografien i masteren</a:t>
            </a:r>
            <a:endParaRPr lang="en-VN" dirty="0"/>
          </a:p>
        </p:txBody>
      </p:sp>
      <p:sp>
        <p:nvSpPr>
          <p:cNvPr id="2" name="Text Placeholder 20">
            <a:extLst>
              <a:ext uri="{FF2B5EF4-FFF2-40B4-BE49-F238E27FC236}">
                <a16:creationId xmlns:a16="http://schemas.microsoft.com/office/drawing/2014/main" id="{BC1A6042-5735-CC57-CD48-8547FC4CFB62}"/>
              </a:ext>
            </a:extLst>
          </p:cNvPr>
          <p:cNvSpPr>
            <a:spLocks noGrp="1"/>
          </p:cNvSpPr>
          <p:nvPr>
            <p:ph type="body" sz="quarter" idx="16"/>
          </p:nvPr>
        </p:nvSpPr>
        <p:spPr>
          <a:xfrm>
            <a:off x="7315199" y="4925532"/>
            <a:ext cx="4594439" cy="352425"/>
          </a:xfrm>
        </p:spPr>
        <p:txBody>
          <a:bodyPr anchor="ctr">
            <a:noAutofit/>
          </a:bodyPr>
          <a:lstStyle>
            <a:lvl1pPr>
              <a:defRPr sz="2200" b="1" i="0">
                <a:solidFill>
                  <a:srgbClr val="333332"/>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da-DK"/>
              <a:t>Klik for at redigere teksttypografierne i masteren</a:t>
            </a:r>
          </a:p>
        </p:txBody>
      </p:sp>
      <p:sp>
        <p:nvSpPr>
          <p:cNvPr id="4" name="Text Placeholder 20">
            <a:extLst>
              <a:ext uri="{FF2B5EF4-FFF2-40B4-BE49-F238E27FC236}">
                <a16:creationId xmlns:a16="http://schemas.microsoft.com/office/drawing/2014/main" id="{A7821134-D2C0-7F68-8905-4913F2C44C01}"/>
              </a:ext>
            </a:extLst>
          </p:cNvPr>
          <p:cNvSpPr>
            <a:spLocks noGrp="1"/>
          </p:cNvSpPr>
          <p:nvPr>
            <p:ph type="body" sz="quarter" idx="17"/>
          </p:nvPr>
        </p:nvSpPr>
        <p:spPr>
          <a:xfrm>
            <a:off x="7315199" y="5404126"/>
            <a:ext cx="4594439" cy="352425"/>
          </a:xfrm>
        </p:spPr>
        <p:txBody>
          <a:bodyPr anchor="ctr">
            <a:noAutofit/>
          </a:bodyPr>
          <a:lstStyle>
            <a:lvl1pPr>
              <a:defRPr sz="2200" b="1" i="0">
                <a:solidFill>
                  <a:srgbClr val="333332"/>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da-DK"/>
              <a:t>Klik for at redigere teksttypografierne i masteren</a:t>
            </a:r>
          </a:p>
        </p:txBody>
      </p:sp>
      <p:sp>
        <p:nvSpPr>
          <p:cNvPr id="7" name="LOGO">
            <a:extLst>
              <a:ext uri="{FF2B5EF4-FFF2-40B4-BE49-F238E27FC236}">
                <a16:creationId xmlns:a16="http://schemas.microsoft.com/office/drawing/2014/main" id="{17485950-5039-46CA-BF54-BE98F9C1138A}"/>
              </a:ext>
            </a:extLst>
          </p:cNvPr>
          <p:cNvSpPr>
            <a:spLocks noGrp="1"/>
          </p:cNvSpPr>
          <p:nvPr>
            <p:ph type="pic" sz="quarter" idx="13" hasCustomPrompt="1"/>
          </p:nvPr>
        </p:nvSpPr>
        <p:spPr>
          <a:xfrm>
            <a:off x="1" y="5713111"/>
            <a:ext cx="12192000" cy="1144890"/>
          </a:xfrm>
        </p:spPr>
        <p:txBody>
          <a:bodyPr anchor="b"/>
          <a:lstStyle>
            <a:lvl1pPr algn="ctr">
              <a:defRPr>
                <a:solidFill>
                  <a:srgbClr val="FFC000"/>
                </a:solidFill>
              </a:defRPr>
            </a:lvl1pPr>
          </a:lstStyle>
          <a:p>
            <a:r>
              <a:rPr lang="en-US" dirty="0"/>
              <a:t>Add footer graphic and logo</a:t>
            </a:r>
          </a:p>
        </p:txBody>
      </p:sp>
    </p:spTree>
    <p:extLst>
      <p:ext uri="{BB962C8B-B14F-4D97-AF65-F5344CB8AC3E}">
        <p14:creationId xmlns:p14="http://schemas.microsoft.com/office/powerpoint/2010/main" val="4056354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Green BG">
    <p:bg>
      <p:bgPr>
        <a:solidFill>
          <a:srgbClr val="E6E2DA"/>
        </a:solidFill>
        <a:effectLst/>
      </p:bgPr>
    </p:bg>
    <p:spTree>
      <p:nvGrpSpPr>
        <p:cNvPr id="1" name=""/>
        <p:cNvGrpSpPr/>
        <p:nvPr/>
      </p:nvGrpSpPr>
      <p:grpSpPr>
        <a:xfrm>
          <a:off x="0" y="0"/>
          <a:ext cx="0" cy="0"/>
          <a:chOff x="0" y="0"/>
          <a:chExt cx="0" cy="0"/>
        </a:xfrm>
      </p:grpSpPr>
      <p:pic>
        <p:nvPicPr>
          <p:cNvPr id="9" name="Picture 8" descr="A diagram of a strategy&#10;&#10;AI-generated content may be incorrect." hidden="1">
            <a:extLst>
              <a:ext uri="{FF2B5EF4-FFF2-40B4-BE49-F238E27FC236}">
                <a16:creationId xmlns:a16="http://schemas.microsoft.com/office/drawing/2014/main" id="{CB2CE6AC-177E-F928-D31D-B311A8A95B7C}"/>
              </a:ext>
            </a:extLst>
          </p:cNvPr>
          <p:cNvPicPr>
            <a:picLocks noGrp="1" noRot="1" noChangeAspect="1" noMove="1" noResize="1" noEditPoints="1" noAdjustHandles="1" noChangeArrowheads="1" noChangeShapeType="1" noCrop="1"/>
          </p:cNvPicPr>
          <p:nvPr userDrawn="1"/>
        </p:nvPicPr>
        <p:blipFill>
          <a:blip r:embed="rId2">
            <a:alphaModFix amt="35000"/>
          </a:blip>
          <a:stretch>
            <a:fillRect/>
          </a:stretch>
        </p:blipFill>
        <p:spPr>
          <a:xfrm>
            <a:off x="0" y="0"/>
            <a:ext cx="12192000" cy="6858000"/>
          </a:xfrm>
          <a:prstGeom prst="rect">
            <a:avLst/>
          </a:prstGeom>
        </p:spPr>
      </p:pic>
      <p:sp>
        <p:nvSpPr>
          <p:cNvPr id="24" name="object 2">
            <a:extLst>
              <a:ext uri="{FF2B5EF4-FFF2-40B4-BE49-F238E27FC236}">
                <a16:creationId xmlns:a16="http://schemas.microsoft.com/office/drawing/2014/main" id="{CDBD43DB-9666-1DB0-DC43-CEFED32F7A75}"/>
              </a:ext>
            </a:extLst>
          </p:cNvPr>
          <p:cNvSpPr>
            <a:spLocks noGrp="1" noRot="1" noMove="1" noResize="1" noEditPoints="1" noAdjustHandles="1" noChangeArrowheads="1" noChangeShapeType="1"/>
          </p:cNvSpPr>
          <p:nvPr userDrawn="1"/>
        </p:nvSpPr>
        <p:spPr bwMode="auto">
          <a:xfrm>
            <a:off x="6096000" y="0"/>
            <a:ext cx="6105351" cy="6858000"/>
          </a:xfrm>
          <a:custGeom>
            <a:avLst/>
            <a:gdLst>
              <a:gd name="T0" fmla="*/ 0 w 5346065"/>
              <a:gd name="T1" fmla="*/ 7559314 h 7559675"/>
              <a:gd name="T2" fmla="*/ 5345948 w 5346065"/>
              <a:gd name="T3" fmla="*/ 7559314 h 7559675"/>
              <a:gd name="T4" fmla="*/ 5345948 w 5346065"/>
              <a:gd name="T5" fmla="*/ 0 h 7559675"/>
              <a:gd name="T6" fmla="*/ 0 w 5346065"/>
              <a:gd name="T7" fmla="*/ 0 h 7559675"/>
              <a:gd name="T8" fmla="*/ 0 w 5346065"/>
              <a:gd name="T9" fmla="*/ 7559314 h 7559675"/>
            </a:gdLst>
            <a:ahLst/>
            <a:cxnLst>
              <a:cxn ang="0">
                <a:pos x="T0" y="T1"/>
              </a:cxn>
              <a:cxn ang="0">
                <a:pos x="T2" y="T3"/>
              </a:cxn>
              <a:cxn ang="0">
                <a:pos x="T4" y="T5"/>
              </a:cxn>
              <a:cxn ang="0">
                <a:pos x="T6" y="T7"/>
              </a:cxn>
              <a:cxn ang="0">
                <a:pos x="T8" y="T9"/>
              </a:cxn>
            </a:cxnLst>
            <a:rect l="0" t="0" r="r" b="b"/>
            <a:pathLst>
              <a:path w="5346065" h="7559675">
                <a:moveTo>
                  <a:pt x="0" y="7559314"/>
                </a:moveTo>
                <a:lnTo>
                  <a:pt x="5345948" y="7559314"/>
                </a:lnTo>
                <a:lnTo>
                  <a:pt x="5345948" y="0"/>
                </a:lnTo>
                <a:lnTo>
                  <a:pt x="0" y="0"/>
                </a:lnTo>
                <a:lnTo>
                  <a:pt x="0" y="7559314"/>
                </a:lnTo>
                <a:close/>
              </a:path>
            </a:pathLst>
          </a:custGeom>
          <a:solidFill>
            <a:srgbClr val="00676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VN"/>
          </a:p>
        </p:txBody>
      </p:sp>
      <p:sp>
        <p:nvSpPr>
          <p:cNvPr id="11" name="Text Placeholder 10">
            <a:extLst>
              <a:ext uri="{FF2B5EF4-FFF2-40B4-BE49-F238E27FC236}">
                <a16:creationId xmlns:a16="http://schemas.microsoft.com/office/drawing/2014/main" id="{DB132FDC-D450-1AE1-E411-505BE36EAA41}"/>
              </a:ext>
            </a:extLst>
          </p:cNvPr>
          <p:cNvSpPr>
            <a:spLocks noGrp="1"/>
          </p:cNvSpPr>
          <p:nvPr>
            <p:ph type="body" sz="quarter" idx="13"/>
          </p:nvPr>
        </p:nvSpPr>
        <p:spPr>
          <a:xfrm>
            <a:off x="900001" y="1644667"/>
            <a:ext cx="4978572" cy="4280031"/>
          </a:xfrm>
        </p:spPr>
        <p:txBody>
          <a:bodyPr lIns="0" tIns="0" rIns="0" bIns="0">
            <a:noAutofit/>
          </a:bodyPr>
          <a:lstStyle>
            <a:lvl1pPr marL="285750" indent="-285750">
              <a:lnSpc>
                <a:spcPts val="2500"/>
              </a:lnSpc>
              <a:spcBef>
                <a:spcPts val="0"/>
              </a:spcBef>
              <a:buClr>
                <a:srgbClr val="00676A"/>
              </a:buClr>
              <a:buSzPct val="150000"/>
              <a:buFont typeface="Wingdings" pitchFamily="2" charset="2"/>
              <a:buChar char="§"/>
              <a:defRPr sz="2000" b="0" i="0" baseline="0">
                <a:solidFill>
                  <a:srgbClr val="333332"/>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da-DK">
                <a:effectLst/>
                <a:latin typeface="Noto Sans" panose="020B0502040504020204" pitchFamily="34" charset="0"/>
              </a:rPr>
              <a:t>Klik for at redigere teksttypografierne i masteren</a:t>
            </a:r>
          </a:p>
        </p:txBody>
      </p:sp>
      <p:sp>
        <p:nvSpPr>
          <p:cNvPr id="45" name="Title 44">
            <a:extLst>
              <a:ext uri="{FF2B5EF4-FFF2-40B4-BE49-F238E27FC236}">
                <a16:creationId xmlns:a16="http://schemas.microsoft.com/office/drawing/2014/main" id="{517F60EE-BEB2-B8EE-6155-5EF2FA77507F}"/>
              </a:ext>
            </a:extLst>
          </p:cNvPr>
          <p:cNvSpPr>
            <a:spLocks noGrp="1"/>
          </p:cNvSpPr>
          <p:nvPr>
            <p:ph type="title"/>
          </p:nvPr>
        </p:nvSpPr>
        <p:spPr>
          <a:xfrm>
            <a:off x="900000" y="557440"/>
            <a:ext cx="5110275" cy="717019"/>
          </a:xfrm>
        </p:spPr>
        <p:txBody>
          <a:bodyPr>
            <a:noAutofit/>
          </a:bodyPr>
          <a:lstStyle>
            <a:lvl1pPr>
              <a:defRPr sz="3600" b="1" i="0" spc="-100" baseline="0">
                <a:solidFill>
                  <a:srgbClr val="00676A"/>
                </a:solidFill>
                <a:latin typeface="Noto Sans" panose="020B0502040504020204" pitchFamily="34" charset="0"/>
                <a:ea typeface="Noto Sans" panose="020B0502040504020204" pitchFamily="34" charset="0"/>
                <a:cs typeface="Noto Sans" panose="020B0502040504020204" pitchFamily="34" charset="0"/>
              </a:defRPr>
            </a:lvl1pPr>
          </a:lstStyle>
          <a:p>
            <a:r>
              <a:rPr lang="da-DK"/>
              <a:t>Klik for at redigere titeltypografien i masteren</a:t>
            </a:r>
            <a:endParaRPr lang="en-VN" dirty="0"/>
          </a:p>
        </p:txBody>
      </p:sp>
      <p:sp>
        <p:nvSpPr>
          <p:cNvPr id="2" name="Slide Number Placeholder 1">
            <a:extLst>
              <a:ext uri="{FF2B5EF4-FFF2-40B4-BE49-F238E27FC236}">
                <a16:creationId xmlns:a16="http://schemas.microsoft.com/office/drawing/2014/main" id="{29D8AB4F-0FE2-8F7B-06E4-FA230CD44E57}"/>
              </a:ext>
            </a:extLst>
          </p:cNvPr>
          <p:cNvSpPr>
            <a:spLocks noGrp="1" noRot="1" noMove="1" noResize="1" noEditPoints="1" noAdjustHandles="1" noChangeArrowheads="1" noChangeShapeType="1"/>
          </p:cNvSpPr>
          <p:nvPr>
            <p:ph type="sldNum" sz="quarter" idx="36"/>
          </p:nvPr>
        </p:nvSpPr>
        <p:spPr/>
        <p:txBody>
          <a:bodyPr/>
          <a:lstStyle/>
          <a:p>
            <a:r>
              <a:rPr lang="en-VN"/>
              <a:t>side </a:t>
            </a:r>
            <a:fld id="{6AA6D8F2-264E-794F-9C1E-0D86897E9699}" type="slidenum">
              <a:rPr lang="en-VN" smtClean="0"/>
              <a:pPr/>
              <a:t>‹nr.›</a:t>
            </a:fld>
            <a:endParaRPr lang="en-VN" dirty="0"/>
          </a:p>
        </p:txBody>
      </p:sp>
      <p:cxnSp>
        <p:nvCxnSpPr>
          <p:cNvPr id="4" name="Straight Connector 3">
            <a:extLst>
              <a:ext uri="{FF2B5EF4-FFF2-40B4-BE49-F238E27FC236}">
                <a16:creationId xmlns:a16="http://schemas.microsoft.com/office/drawing/2014/main" id="{57D3C95E-EC26-D76F-C424-1C4C3AB44125}"/>
              </a:ext>
            </a:extLst>
          </p:cNvPr>
          <p:cNvCxnSpPr>
            <a:cxnSpLocks/>
          </p:cNvCxnSpPr>
          <p:nvPr userDrawn="1"/>
        </p:nvCxnSpPr>
        <p:spPr>
          <a:xfrm>
            <a:off x="6096000" y="6289624"/>
            <a:ext cx="4454525"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532409A-6560-1DB9-50C9-29BB58EE8F23}"/>
              </a:ext>
            </a:extLst>
          </p:cNvPr>
          <p:cNvCxnSpPr>
            <a:cxnSpLocks/>
          </p:cNvCxnSpPr>
          <p:nvPr userDrawn="1"/>
        </p:nvCxnSpPr>
        <p:spPr>
          <a:xfrm>
            <a:off x="1651868" y="6291212"/>
            <a:ext cx="4442932" cy="0"/>
          </a:xfrm>
          <a:prstGeom prst="line">
            <a:avLst/>
          </a:prstGeom>
          <a:ln w="6350">
            <a:solidFill>
              <a:srgbClr val="5A5551"/>
            </a:solidFill>
          </a:ln>
        </p:spPr>
        <p:style>
          <a:lnRef idx="2">
            <a:schemeClr val="accent1"/>
          </a:lnRef>
          <a:fillRef idx="0">
            <a:schemeClr val="accent1"/>
          </a:fillRef>
          <a:effectRef idx="1">
            <a:schemeClr val="accent1"/>
          </a:effectRef>
          <a:fontRef idx="minor">
            <a:schemeClr val="tx1"/>
          </a:fontRef>
        </p:style>
      </p:cxnSp>
      <p:sp>
        <p:nvSpPr>
          <p:cNvPr id="8" name="block">
            <a:extLst>
              <a:ext uri="{FF2B5EF4-FFF2-40B4-BE49-F238E27FC236}">
                <a16:creationId xmlns:a16="http://schemas.microsoft.com/office/drawing/2014/main" id="{C09B5866-117F-A316-A0B7-9E5414A95242}"/>
              </a:ext>
            </a:extLst>
          </p:cNvPr>
          <p:cNvSpPr>
            <a:spLocks noChangeAspect="1"/>
          </p:cNvSpPr>
          <p:nvPr userDrawn="1"/>
        </p:nvSpPr>
        <p:spPr>
          <a:xfrm>
            <a:off x="572770" y="6029503"/>
            <a:ext cx="255600" cy="255600"/>
          </a:xfrm>
          <a:prstGeom prst="rect">
            <a:avLst/>
          </a:prstGeom>
          <a:solidFill>
            <a:srgbClr val="0067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5" name="Billede 14" descr="Et billede, der indeholder Font/skrifttype, Grafik, logo, symbol&#10;&#10;Indhold genereret af kunstig intelligens kan være forkert.">
            <a:extLst>
              <a:ext uri="{FF2B5EF4-FFF2-40B4-BE49-F238E27FC236}">
                <a16:creationId xmlns:a16="http://schemas.microsoft.com/office/drawing/2014/main" id="{C15CB7AF-D1EE-7CC3-58F5-95F3886B4B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89182" y="5924700"/>
            <a:ext cx="997866" cy="468000"/>
          </a:xfrm>
          <a:prstGeom prst="rect">
            <a:avLst/>
          </a:prstGeom>
        </p:spPr>
      </p:pic>
    </p:spTree>
    <p:extLst>
      <p:ext uri="{BB962C8B-B14F-4D97-AF65-F5344CB8AC3E}">
        <p14:creationId xmlns:p14="http://schemas.microsoft.com/office/powerpoint/2010/main" val="2870299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 3 IMG">
    <p:bg>
      <p:bgPr>
        <a:solidFill>
          <a:srgbClr val="E6E2DA"/>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8D4B67F-A921-6F71-CEF7-3719558D9826}"/>
              </a:ext>
            </a:extLst>
          </p:cNvPr>
          <p:cNvSpPr>
            <a:spLocks noGrp="1"/>
          </p:cNvSpPr>
          <p:nvPr>
            <p:ph type="pic" sz="quarter" idx="35"/>
          </p:nvPr>
        </p:nvSpPr>
        <p:spPr>
          <a:xfrm>
            <a:off x="8153400" y="612342"/>
            <a:ext cx="4038600" cy="2897774"/>
          </a:xfrm>
          <a:noFill/>
        </p:spPr>
        <p:txBody>
          <a:bodyPr/>
          <a:lstStyle>
            <a:lvl1pPr marL="0" indent="0">
              <a:buNone/>
              <a:defRPr/>
            </a:lvl1pPr>
          </a:lstStyle>
          <a:p>
            <a:r>
              <a:rPr lang="da-DK"/>
              <a:t>Klik på ikonet for at tilføje et billede</a:t>
            </a:r>
            <a:endParaRPr lang="en-VN" dirty="0"/>
          </a:p>
        </p:txBody>
      </p:sp>
      <p:sp>
        <p:nvSpPr>
          <p:cNvPr id="16" name="Picture Placeholder 14">
            <a:extLst>
              <a:ext uri="{FF2B5EF4-FFF2-40B4-BE49-F238E27FC236}">
                <a16:creationId xmlns:a16="http://schemas.microsoft.com/office/drawing/2014/main" id="{0AA60606-B298-2E80-C735-B39F73ADB630}"/>
              </a:ext>
            </a:extLst>
          </p:cNvPr>
          <p:cNvSpPr>
            <a:spLocks noGrp="1"/>
          </p:cNvSpPr>
          <p:nvPr>
            <p:ph type="pic" sz="quarter" idx="36"/>
          </p:nvPr>
        </p:nvSpPr>
        <p:spPr>
          <a:xfrm>
            <a:off x="4038600" y="612342"/>
            <a:ext cx="4114800" cy="2897774"/>
          </a:xfrm>
          <a:noFill/>
        </p:spPr>
        <p:txBody>
          <a:bodyPr/>
          <a:lstStyle>
            <a:lvl1pPr marL="0" indent="0">
              <a:buNone/>
              <a:defRPr/>
            </a:lvl1pPr>
          </a:lstStyle>
          <a:p>
            <a:r>
              <a:rPr lang="da-DK"/>
              <a:t>Klik på ikonet for at tilføje et billede</a:t>
            </a:r>
            <a:endParaRPr lang="en-VN" dirty="0"/>
          </a:p>
        </p:txBody>
      </p:sp>
      <p:sp>
        <p:nvSpPr>
          <p:cNvPr id="17" name="Picture Placeholder 14">
            <a:extLst>
              <a:ext uri="{FF2B5EF4-FFF2-40B4-BE49-F238E27FC236}">
                <a16:creationId xmlns:a16="http://schemas.microsoft.com/office/drawing/2014/main" id="{94BCC7FC-6CCD-BF32-6B8F-12BE1E973870}"/>
              </a:ext>
            </a:extLst>
          </p:cNvPr>
          <p:cNvSpPr>
            <a:spLocks noGrp="1"/>
          </p:cNvSpPr>
          <p:nvPr>
            <p:ph type="pic" sz="quarter" idx="37"/>
          </p:nvPr>
        </p:nvSpPr>
        <p:spPr>
          <a:xfrm>
            <a:off x="0" y="612342"/>
            <a:ext cx="4038600" cy="2897774"/>
          </a:xfrm>
          <a:noFill/>
        </p:spPr>
        <p:txBody>
          <a:bodyPr/>
          <a:lstStyle>
            <a:lvl1pPr marL="0" indent="0">
              <a:buNone/>
              <a:defRPr/>
            </a:lvl1pPr>
          </a:lstStyle>
          <a:p>
            <a:r>
              <a:rPr lang="da-DK"/>
              <a:t>Klik på ikonet for at tilføje et billede</a:t>
            </a:r>
            <a:endParaRPr lang="en-VN" dirty="0"/>
          </a:p>
        </p:txBody>
      </p:sp>
      <p:sp>
        <p:nvSpPr>
          <p:cNvPr id="8" name="Text Placeholder 6">
            <a:extLst>
              <a:ext uri="{FF2B5EF4-FFF2-40B4-BE49-F238E27FC236}">
                <a16:creationId xmlns:a16="http://schemas.microsoft.com/office/drawing/2014/main" id="{D2097346-F969-1775-2C5B-5BB2CE64BFBC}"/>
              </a:ext>
            </a:extLst>
          </p:cNvPr>
          <p:cNvSpPr>
            <a:spLocks noGrp="1"/>
          </p:cNvSpPr>
          <p:nvPr>
            <p:ph type="body" sz="quarter" idx="29"/>
          </p:nvPr>
        </p:nvSpPr>
        <p:spPr>
          <a:xfrm>
            <a:off x="517686" y="3810395"/>
            <a:ext cx="3028722" cy="318874"/>
          </a:xfrm>
        </p:spPr>
        <p:txBody>
          <a:bodyPr>
            <a:noAutofit/>
          </a:bodyPr>
          <a:lstStyle>
            <a:lvl1pPr marL="0" indent="0" algn="ctr">
              <a:buNone/>
              <a:defRPr sz="2000" b="1" i="0">
                <a:solidFill>
                  <a:srgbClr val="00676A"/>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da-DK"/>
              <a:t>Klik for at redigere teksttypografierne i masteren</a:t>
            </a:r>
          </a:p>
        </p:txBody>
      </p:sp>
      <p:sp>
        <p:nvSpPr>
          <p:cNvPr id="9" name="Text Placeholder 32">
            <a:extLst>
              <a:ext uri="{FF2B5EF4-FFF2-40B4-BE49-F238E27FC236}">
                <a16:creationId xmlns:a16="http://schemas.microsoft.com/office/drawing/2014/main" id="{E7800237-79B5-BA72-5DF7-0F46CD5DE68F}"/>
              </a:ext>
            </a:extLst>
          </p:cNvPr>
          <p:cNvSpPr>
            <a:spLocks noGrp="1"/>
          </p:cNvSpPr>
          <p:nvPr>
            <p:ph type="body" sz="quarter" idx="30"/>
          </p:nvPr>
        </p:nvSpPr>
        <p:spPr>
          <a:xfrm>
            <a:off x="232323" y="4214849"/>
            <a:ext cx="3599448" cy="1429156"/>
          </a:xfrm>
        </p:spPr>
        <p:txBody>
          <a:bodyPr>
            <a:noAutofit/>
          </a:bodyPr>
          <a:lstStyle>
            <a:lvl1pPr marL="0" indent="0" algn="ctr">
              <a:lnSpc>
                <a:spcPts val="2100"/>
              </a:lnSpc>
              <a:spcBef>
                <a:spcPts val="400"/>
              </a:spcBef>
              <a:buNone/>
              <a:defRPr sz="2000" b="0" i="0">
                <a:solidFill>
                  <a:srgbClr val="333332"/>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a-DK"/>
              <a:t>Klik for at redigere teksttypografierne i masteren</a:t>
            </a:r>
          </a:p>
        </p:txBody>
      </p:sp>
      <p:sp>
        <p:nvSpPr>
          <p:cNvPr id="10" name="Text Placeholder 6">
            <a:extLst>
              <a:ext uri="{FF2B5EF4-FFF2-40B4-BE49-F238E27FC236}">
                <a16:creationId xmlns:a16="http://schemas.microsoft.com/office/drawing/2014/main" id="{6E62EF0B-BB7B-EA2B-582B-6CCCB70A69CC}"/>
              </a:ext>
            </a:extLst>
          </p:cNvPr>
          <p:cNvSpPr>
            <a:spLocks noGrp="1"/>
          </p:cNvSpPr>
          <p:nvPr>
            <p:ph type="body" sz="quarter" idx="31"/>
          </p:nvPr>
        </p:nvSpPr>
        <p:spPr>
          <a:xfrm>
            <a:off x="4603767" y="3810395"/>
            <a:ext cx="3028722" cy="318874"/>
          </a:xfrm>
        </p:spPr>
        <p:txBody>
          <a:bodyPr>
            <a:noAutofit/>
          </a:bodyPr>
          <a:lstStyle>
            <a:lvl1pPr marL="0" indent="0" algn="ctr">
              <a:buNone/>
              <a:defRPr sz="2000" b="1" i="0">
                <a:solidFill>
                  <a:srgbClr val="00676A"/>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da-DK"/>
              <a:t>Klik for at redigere teksttypografierne i masteren</a:t>
            </a:r>
          </a:p>
        </p:txBody>
      </p:sp>
      <p:sp>
        <p:nvSpPr>
          <p:cNvPr id="11" name="Text Placeholder 6">
            <a:extLst>
              <a:ext uri="{FF2B5EF4-FFF2-40B4-BE49-F238E27FC236}">
                <a16:creationId xmlns:a16="http://schemas.microsoft.com/office/drawing/2014/main" id="{D61A17A6-EC29-F8C1-DC3E-101D96D12DCB}"/>
              </a:ext>
            </a:extLst>
          </p:cNvPr>
          <p:cNvSpPr>
            <a:spLocks noGrp="1"/>
          </p:cNvSpPr>
          <p:nvPr>
            <p:ph type="body" sz="quarter" idx="32"/>
          </p:nvPr>
        </p:nvSpPr>
        <p:spPr>
          <a:xfrm>
            <a:off x="8645592" y="3810395"/>
            <a:ext cx="3028722" cy="318874"/>
          </a:xfrm>
        </p:spPr>
        <p:txBody>
          <a:bodyPr>
            <a:noAutofit/>
          </a:bodyPr>
          <a:lstStyle>
            <a:lvl1pPr marL="0" indent="0" algn="ctr">
              <a:buNone/>
              <a:defRPr sz="2000" b="1" i="0">
                <a:solidFill>
                  <a:srgbClr val="00676A"/>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da-DK"/>
              <a:t>Klik for at redigere teksttypografierne i masteren</a:t>
            </a:r>
          </a:p>
        </p:txBody>
      </p:sp>
      <p:sp>
        <p:nvSpPr>
          <p:cNvPr id="12" name="Text Placeholder 32">
            <a:extLst>
              <a:ext uri="{FF2B5EF4-FFF2-40B4-BE49-F238E27FC236}">
                <a16:creationId xmlns:a16="http://schemas.microsoft.com/office/drawing/2014/main" id="{1A7F0AB4-197E-434F-9E4D-FCFF326E8FFE}"/>
              </a:ext>
            </a:extLst>
          </p:cNvPr>
          <p:cNvSpPr>
            <a:spLocks noGrp="1"/>
          </p:cNvSpPr>
          <p:nvPr>
            <p:ph type="body" sz="quarter" idx="33"/>
          </p:nvPr>
        </p:nvSpPr>
        <p:spPr>
          <a:xfrm>
            <a:off x="4278799" y="4214849"/>
            <a:ext cx="3678658" cy="1429156"/>
          </a:xfrm>
        </p:spPr>
        <p:txBody>
          <a:bodyPr>
            <a:noAutofit/>
          </a:bodyPr>
          <a:lstStyle>
            <a:lvl1pPr marL="0" indent="0" algn="ctr">
              <a:lnSpc>
                <a:spcPts val="2100"/>
              </a:lnSpc>
              <a:spcBef>
                <a:spcPts val="400"/>
              </a:spcBef>
              <a:buNone/>
              <a:defRPr sz="2000" b="0" i="0">
                <a:solidFill>
                  <a:srgbClr val="333332"/>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a-DK"/>
              <a:t>Klik for at redigere teksttypografierne i masteren</a:t>
            </a:r>
          </a:p>
        </p:txBody>
      </p:sp>
      <p:sp>
        <p:nvSpPr>
          <p:cNvPr id="13" name="Text Placeholder 32">
            <a:extLst>
              <a:ext uri="{FF2B5EF4-FFF2-40B4-BE49-F238E27FC236}">
                <a16:creationId xmlns:a16="http://schemas.microsoft.com/office/drawing/2014/main" id="{050AF68D-1751-4B83-87C5-478EAC5EFEB5}"/>
              </a:ext>
            </a:extLst>
          </p:cNvPr>
          <p:cNvSpPr>
            <a:spLocks noGrp="1"/>
          </p:cNvSpPr>
          <p:nvPr>
            <p:ph type="body" sz="quarter" idx="34"/>
          </p:nvPr>
        </p:nvSpPr>
        <p:spPr>
          <a:xfrm>
            <a:off x="8360942" y="4214849"/>
            <a:ext cx="3598022" cy="1429156"/>
          </a:xfrm>
        </p:spPr>
        <p:txBody>
          <a:bodyPr>
            <a:noAutofit/>
          </a:bodyPr>
          <a:lstStyle>
            <a:lvl1pPr marL="0" indent="0" algn="ctr">
              <a:lnSpc>
                <a:spcPts val="2100"/>
              </a:lnSpc>
              <a:spcBef>
                <a:spcPts val="400"/>
              </a:spcBef>
              <a:buNone/>
              <a:defRPr sz="2000" b="0" i="0">
                <a:solidFill>
                  <a:srgbClr val="333332"/>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a-DK"/>
              <a:t>Klik for at redigere teksttypografierne i masteren</a:t>
            </a:r>
          </a:p>
        </p:txBody>
      </p:sp>
      <p:sp>
        <p:nvSpPr>
          <p:cNvPr id="5" name="Slide Number Placeholder 4">
            <a:extLst>
              <a:ext uri="{FF2B5EF4-FFF2-40B4-BE49-F238E27FC236}">
                <a16:creationId xmlns:a16="http://schemas.microsoft.com/office/drawing/2014/main" id="{1B22E66D-B5B2-24A7-060D-2BA1F15AE760}"/>
              </a:ext>
            </a:extLst>
          </p:cNvPr>
          <p:cNvSpPr>
            <a:spLocks noGrp="1"/>
          </p:cNvSpPr>
          <p:nvPr>
            <p:ph type="sldNum" sz="quarter" idx="38"/>
          </p:nvPr>
        </p:nvSpPr>
        <p:spPr/>
        <p:txBody>
          <a:bodyPr/>
          <a:lstStyle/>
          <a:p>
            <a:r>
              <a:rPr lang="en-VN" dirty="0"/>
              <a:t>side </a:t>
            </a:r>
            <a:fld id="{6AA6D8F2-264E-794F-9C1E-0D86897E9699}" type="slidenum">
              <a:rPr lang="en-VN" smtClean="0"/>
              <a:pPr/>
              <a:t>‹nr.›</a:t>
            </a:fld>
            <a:endParaRPr lang="en-VN" dirty="0"/>
          </a:p>
        </p:txBody>
      </p:sp>
      <p:sp>
        <p:nvSpPr>
          <p:cNvPr id="3" name="block">
            <a:extLst>
              <a:ext uri="{FF2B5EF4-FFF2-40B4-BE49-F238E27FC236}">
                <a16:creationId xmlns:a16="http://schemas.microsoft.com/office/drawing/2014/main" id="{E0C90B0B-9E16-0A3E-7EF7-39C122BA0E04}"/>
              </a:ext>
            </a:extLst>
          </p:cNvPr>
          <p:cNvSpPr>
            <a:spLocks noChangeAspect="1"/>
          </p:cNvSpPr>
          <p:nvPr userDrawn="1"/>
        </p:nvSpPr>
        <p:spPr>
          <a:xfrm>
            <a:off x="572770" y="6029503"/>
            <a:ext cx="255600" cy="255600"/>
          </a:xfrm>
          <a:prstGeom prst="rect">
            <a:avLst/>
          </a:prstGeom>
          <a:solidFill>
            <a:srgbClr val="0067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7" name="Straight Connector 6">
            <a:extLst>
              <a:ext uri="{FF2B5EF4-FFF2-40B4-BE49-F238E27FC236}">
                <a16:creationId xmlns:a16="http://schemas.microsoft.com/office/drawing/2014/main" id="{EFBBEA8F-B575-A91D-9894-47670284FFB2}"/>
              </a:ext>
            </a:extLst>
          </p:cNvPr>
          <p:cNvCxnSpPr>
            <a:cxnSpLocks/>
          </p:cNvCxnSpPr>
          <p:nvPr userDrawn="1"/>
        </p:nvCxnSpPr>
        <p:spPr>
          <a:xfrm>
            <a:off x="1641475" y="6285103"/>
            <a:ext cx="8947150" cy="0"/>
          </a:xfrm>
          <a:prstGeom prst="line">
            <a:avLst/>
          </a:prstGeom>
          <a:ln w="6350">
            <a:solidFill>
              <a:srgbClr val="333332"/>
            </a:solidFill>
          </a:ln>
        </p:spPr>
        <p:style>
          <a:lnRef idx="2">
            <a:schemeClr val="accent1"/>
          </a:lnRef>
          <a:fillRef idx="0">
            <a:schemeClr val="accent1"/>
          </a:fillRef>
          <a:effectRef idx="1">
            <a:schemeClr val="accent1"/>
          </a:effectRef>
          <a:fontRef idx="minor">
            <a:schemeClr val="tx1"/>
          </a:fontRef>
        </p:style>
      </p:cxnSp>
      <p:sp>
        <p:nvSpPr>
          <p:cNvPr id="6" name="Picture Placeholder 14">
            <a:extLst>
              <a:ext uri="{FF2B5EF4-FFF2-40B4-BE49-F238E27FC236}">
                <a16:creationId xmlns:a16="http://schemas.microsoft.com/office/drawing/2014/main" id="{10757462-C409-E1F8-EA63-70CF71F575F3}"/>
              </a:ext>
            </a:extLst>
          </p:cNvPr>
          <p:cNvSpPr>
            <a:spLocks noGrp="1"/>
          </p:cNvSpPr>
          <p:nvPr>
            <p:ph type="pic" sz="quarter" idx="39"/>
          </p:nvPr>
        </p:nvSpPr>
        <p:spPr>
          <a:xfrm>
            <a:off x="1504903" y="2676408"/>
            <a:ext cx="1028794" cy="976422"/>
          </a:xfrm>
          <a:noFill/>
        </p:spPr>
        <p:txBody>
          <a:bodyPr/>
          <a:lstStyle>
            <a:lvl1pPr marL="0" indent="0">
              <a:buNone/>
              <a:defRPr/>
            </a:lvl1pPr>
          </a:lstStyle>
          <a:p>
            <a:r>
              <a:rPr lang="da-DK"/>
              <a:t>Klik på ikonet for at tilføje et billede</a:t>
            </a:r>
            <a:endParaRPr lang="en-VN" dirty="0"/>
          </a:p>
        </p:txBody>
      </p:sp>
      <p:sp>
        <p:nvSpPr>
          <p:cNvPr id="18" name="Picture Placeholder 14">
            <a:extLst>
              <a:ext uri="{FF2B5EF4-FFF2-40B4-BE49-F238E27FC236}">
                <a16:creationId xmlns:a16="http://schemas.microsoft.com/office/drawing/2014/main" id="{C3758ED0-2022-C2D4-26FC-6934C304B168}"/>
              </a:ext>
            </a:extLst>
          </p:cNvPr>
          <p:cNvSpPr>
            <a:spLocks noGrp="1"/>
          </p:cNvSpPr>
          <p:nvPr>
            <p:ph type="pic" sz="quarter" idx="40"/>
          </p:nvPr>
        </p:nvSpPr>
        <p:spPr>
          <a:xfrm>
            <a:off x="5581603" y="2676408"/>
            <a:ext cx="1028794" cy="976422"/>
          </a:xfrm>
          <a:noFill/>
        </p:spPr>
        <p:txBody>
          <a:bodyPr/>
          <a:lstStyle>
            <a:lvl1pPr marL="0" indent="0">
              <a:buNone/>
              <a:defRPr/>
            </a:lvl1pPr>
          </a:lstStyle>
          <a:p>
            <a:r>
              <a:rPr lang="da-DK"/>
              <a:t>Klik på ikonet for at tilføje et billede</a:t>
            </a:r>
            <a:endParaRPr lang="en-VN" dirty="0"/>
          </a:p>
        </p:txBody>
      </p:sp>
      <p:sp>
        <p:nvSpPr>
          <p:cNvPr id="19" name="Picture Placeholder 14">
            <a:extLst>
              <a:ext uri="{FF2B5EF4-FFF2-40B4-BE49-F238E27FC236}">
                <a16:creationId xmlns:a16="http://schemas.microsoft.com/office/drawing/2014/main" id="{85F93958-F7A6-E6BC-1123-99225BC41908}"/>
              </a:ext>
            </a:extLst>
          </p:cNvPr>
          <p:cNvSpPr>
            <a:spLocks noGrp="1"/>
          </p:cNvSpPr>
          <p:nvPr>
            <p:ph type="pic" sz="quarter" idx="41"/>
          </p:nvPr>
        </p:nvSpPr>
        <p:spPr>
          <a:xfrm>
            <a:off x="9648443" y="2676408"/>
            <a:ext cx="1028794" cy="976422"/>
          </a:xfrm>
          <a:noFill/>
        </p:spPr>
        <p:txBody>
          <a:bodyPr/>
          <a:lstStyle>
            <a:lvl1pPr marL="0" indent="0">
              <a:buNone/>
              <a:defRPr/>
            </a:lvl1pPr>
          </a:lstStyle>
          <a:p>
            <a:r>
              <a:rPr lang="da-DK"/>
              <a:t>Klik på ikonet for at tilføje et billede</a:t>
            </a:r>
            <a:endParaRPr lang="en-VN" dirty="0"/>
          </a:p>
        </p:txBody>
      </p:sp>
      <p:pic>
        <p:nvPicPr>
          <p:cNvPr id="2" name="Billede 1" descr="Et billede, der indeholder Font/skrifttype, Grafik, logo, typografi&#10;&#10;Indhold genereret af kunstig intelligens kan være forkert.">
            <a:extLst>
              <a:ext uri="{FF2B5EF4-FFF2-40B4-BE49-F238E27FC236}">
                <a16:creationId xmlns:a16="http://schemas.microsoft.com/office/drawing/2014/main" id="{4FFBD2E5-32D4-3342-01CA-EBA7BC26AF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5481" y="5923303"/>
            <a:ext cx="997868" cy="468000"/>
          </a:xfrm>
          <a:prstGeom prst="rect">
            <a:avLst/>
          </a:prstGeom>
        </p:spPr>
      </p:pic>
    </p:spTree>
    <p:extLst>
      <p:ext uri="{BB962C8B-B14F-4D97-AF65-F5344CB8AC3E}">
        <p14:creationId xmlns:p14="http://schemas.microsoft.com/office/powerpoint/2010/main" val="37072497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 4 Divisions">
    <p:bg>
      <p:bgPr>
        <a:solidFill>
          <a:srgbClr val="E6E2DA"/>
        </a:solidFill>
        <a:effectLst/>
      </p:bgPr>
    </p:bg>
    <p:spTree>
      <p:nvGrpSpPr>
        <p:cNvPr id="1" name=""/>
        <p:cNvGrpSpPr/>
        <p:nvPr/>
      </p:nvGrpSpPr>
      <p:grpSpPr>
        <a:xfrm>
          <a:off x="0" y="0"/>
          <a:ext cx="0" cy="0"/>
          <a:chOff x="0" y="0"/>
          <a:chExt cx="0" cy="0"/>
        </a:xfrm>
      </p:grpSpPr>
      <p:pic>
        <p:nvPicPr>
          <p:cNvPr id="12" name="Picture 11" descr="A screenshot of a website&#10;&#10;AI-generated content may be incorrect." hidden="1">
            <a:extLst>
              <a:ext uri="{FF2B5EF4-FFF2-40B4-BE49-F238E27FC236}">
                <a16:creationId xmlns:a16="http://schemas.microsoft.com/office/drawing/2014/main" id="{AAF01BEC-9265-A660-2E3C-679A4121D92C}"/>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pic>
        <p:nvPicPr>
          <p:cNvPr id="18" name="BOX">
            <a:extLst>
              <a:ext uri="{FF2B5EF4-FFF2-40B4-BE49-F238E27FC236}">
                <a16:creationId xmlns:a16="http://schemas.microsoft.com/office/drawing/2014/main" id="{8F6B639A-C587-6FCC-8BA9-F70AF29238C4}"/>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942975" y="1882775"/>
            <a:ext cx="2362200" cy="1181100"/>
          </a:xfrm>
          <a:prstGeom prst="rect">
            <a:avLst/>
          </a:prstGeom>
        </p:spPr>
      </p:pic>
      <p:pic>
        <p:nvPicPr>
          <p:cNvPr id="19" name="BOX">
            <a:extLst>
              <a:ext uri="{FF2B5EF4-FFF2-40B4-BE49-F238E27FC236}">
                <a16:creationId xmlns:a16="http://schemas.microsoft.com/office/drawing/2014/main" id="{DEC57FFC-60A1-1370-8917-59B6FC306B2E}"/>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3546572" y="1882775"/>
            <a:ext cx="2362200" cy="1181100"/>
          </a:xfrm>
          <a:prstGeom prst="rect">
            <a:avLst/>
          </a:prstGeom>
        </p:spPr>
      </p:pic>
      <p:pic>
        <p:nvPicPr>
          <p:cNvPr id="20" name="BOX">
            <a:extLst>
              <a:ext uri="{FF2B5EF4-FFF2-40B4-BE49-F238E27FC236}">
                <a16:creationId xmlns:a16="http://schemas.microsoft.com/office/drawing/2014/main" id="{5348BD4B-46CB-D69D-08C9-60A83239DE36}"/>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6136208" y="1882775"/>
            <a:ext cx="2362200" cy="1181100"/>
          </a:xfrm>
          <a:prstGeom prst="rect">
            <a:avLst/>
          </a:prstGeom>
        </p:spPr>
      </p:pic>
      <p:pic>
        <p:nvPicPr>
          <p:cNvPr id="21" name="BOX">
            <a:extLst>
              <a:ext uri="{FF2B5EF4-FFF2-40B4-BE49-F238E27FC236}">
                <a16:creationId xmlns:a16="http://schemas.microsoft.com/office/drawing/2014/main" id="{CB2D3066-019C-77F8-CE2E-2FF7C17ACEFF}"/>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8725846" y="1882775"/>
            <a:ext cx="2362200" cy="1181100"/>
          </a:xfrm>
          <a:prstGeom prst="rect">
            <a:avLst/>
          </a:prstGeom>
        </p:spPr>
      </p:pic>
      <p:sp>
        <p:nvSpPr>
          <p:cNvPr id="2" name="Title 1">
            <a:extLst>
              <a:ext uri="{FF2B5EF4-FFF2-40B4-BE49-F238E27FC236}">
                <a16:creationId xmlns:a16="http://schemas.microsoft.com/office/drawing/2014/main" id="{3115CDED-23FD-8CDD-B851-DEC33E084E32}"/>
              </a:ext>
            </a:extLst>
          </p:cNvPr>
          <p:cNvSpPr>
            <a:spLocks noGrp="1"/>
          </p:cNvSpPr>
          <p:nvPr>
            <p:ph type="title"/>
          </p:nvPr>
        </p:nvSpPr>
        <p:spPr>
          <a:xfrm>
            <a:off x="980792" y="448216"/>
            <a:ext cx="10515600" cy="1325563"/>
          </a:xfrm>
        </p:spPr>
        <p:txBody>
          <a:bodyPr anchor="b"/>
          <a:lstStyle>
            <a:lvl1pPr>
              <a:defRPr sz="5000" spc="-150">
                <a:solidFill>
                  <a:srgbClr val="00676A"/>
                </a:solidFill>
              </a:defRPr>
            </a:lvl1pPr>
          </a:lstStyle>
          <a:p>
            <a:r>
              <a:rPr lang="da-DK">
                <a:solidFill>
                  <a:srgbClr val="00676A"/>
                </a:solidFill>
                <a:effectLst/>
                <a:latin typeface="Noto Sans" panose="020B0502040504020204" pitchFamily="34" charset="0"/>
              </a:rPr>
              <a:t>Klik for at redigere titeltypografien i masteren</a:t>
            </a:r>
            <a:endParaRPr lang="en-US" dirty="0">
              <a:solidFill>
                <a:srgbClr val="00676A"/>
              </a:solidFill>
              <a:effectLst/>
              <a:latin typeface="Noto Sans" panose="020B0502040504020204" pitchFamily="34" charset="0"/>
            </a:endParaRPr>
          </a:p>
        </p:txBody>
      </p:sp>
      <p:sp>
        <p:nvSpPr>
          <p:cNvPr id="3" name="Text Placeholder 2">
            <a:extLst>
              <a:ext uri="{FF2B5EF4-FFF2-40B4-BE49-F238E27FC236}">
                <a16:creationId xmlns:a16="http://schemas.microsoft.com/office/drawing/2014/main" id="{B11A39FE-1B18-9DBD-7B0C-22314C781355}"/>
              </a:ext>
            </a:extLst>
          </p:cNvPr>
          <p:cNvSpPr>
            <a:spLocks noGrp="1"/>
          </p:cNvSpPr>
          <p:nvPr>
            <p:ph type="body" idx="1"/>
          </p:nvPr>
        </p:nvSpPr>
        <p:spPr>
          <a:xfrm>
            <a:off x="1235553" y="2254928"/>
            <a:ext cx="1827244" cy="617416"/>
          </a:xfrm>
        </p:spPr>
        <p:txBody>
          <a:bodyPr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0" name="Slide Number Placeholder 9">
            <a:extLst>
              <a:ext uri="{FF2B5EF4-FFF2-40B4-BE49-F238E27FC236}">
                <a16:creationId xmlns:a16="http://schemas.microsoft.com/office/drawing/2014/main" id="{50522928-54D1-F613-AF58-D006A952948D}"/>
              </a:ext>
            </a:extLst>
          </p:cNvPr>
          <p:cNvSpPr>
            <a:spLocks noGrp="1"/>
          </p:cNvSpPr>
          <p:nvPr>
            <p:ph type="sldNum" sz="quarter" idx="10"/>
          </p:nvPr>
        </p:nvSpPr>
        <p:spPr/>
        <p:txBody>
          <a:bodyPr/>
          <a:lstStyle/>
          <a:p>
            <a:r>
              <a:rPr lang="en-VN"/>
              <a:t>side </a:t>
            </a:r>
            <a:fld id="{6AA6D8F2-264E-794F-9C1E-0D86897E9699}" type="slidenum">
              <a:rPr lang="en-VN" smtClean="0"/>
              <a:pPr/>
              <a:t>‹nr.›</a:t>
            </a:fld>
            <a:endParaRPr lang="en-VN" dirty="0"/>
          </a:p>
        </p:txBody>
      </p:sp>
      <p:sp>
        <p:nvSpPr>
          <p:cNvPr id="13" name="Text Placeholder 2">
            <a:extLst>
              <a:ext uri="{FF2B5EF4-FFF2-40B4-BE49-F238E27FC236}">
                <a16:creationId xmlns:a16="http://schemas.microsoft.com/office/drawing/2014/main" id="{32F5108E-D334-A419-D452-7782C5B09A76}"/>
              </a:ext>
            </a:extLst>
          </p:cNvPr>
          <p:cNvSpPr>
            <a:spLocks noGrp="1"/>
          </p:cNvSpPr>
          <p:nvPr>
            <p:ph type="body" idx="11"/>
          </p:nvPr>
        </p:nvSpPr>
        <p:spPr>
          <a:xfrm>
            <a:off x="3818955" y="2254928"/>
            <a:ext cx="1827244" cy="617416"/>
          </a:xfrm>
        </p:spPr>
        <p:txBody>
          <a:bodyPr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4" name="Text Placeholder 2">
            <a:extLst>
              <a:ext uri="{FF2B5EF4-FFF2-40B4-BE49-F238E27FC236}">
                <a16:creationId xmlns:a16="http://schemas.microsoft.com/office/drawing/2014/main" id="{1FFBE044-2AB1-F757-EE86-D032FF40397A}"/>
              </a:ext>
            </a:extLst>
          </p:cNvPr>
          <p:cNvSpPr>
            <a:spLocks noGrp="1"/>
          </p:cNvSpPr>
          <p:nvPr>
            <p:ph type="body" idx="12"/>
          </p:nvPr>
        </p:nvSpPr>
        <p:spPr>
          <a:xfrm>
            <a:off x="6402357" y="2254928"/>
            <a:ext cx="1827244" cy="617416"/>
          </a:xfrm>
        </p:spPr>
        <p:txBody>
          <a:bodyPr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5" name="Text Placeholder 2">
            <a:extLst>
              <a:ext uri="{FF2B5EF4-FFF2-40B4-BE49-F238E27FC236}">
                <a16:creationId xmlns:a16="http://schemas.microsoft.com/office/drawing/2014/main" id="{ECCA94ED-4C32-A398-C04D-6B10A3356C23}"/>
              </a:ext>
            </a:extLst>
          </p:cNvPr>
          <p:cNvSpPr>
            <a:spLocks noGrp="1"/>
          </p:cNvSpPr>
          <p:nvPr>
            <p:ph type="body" idx="13"/>
          </p:nvPr>
        </p:nvSpPr>
        <p:spPr>
          <a:xfrm>
            <a:off x="8985759" y="2254928"/>
            <a:ext cx="1827244" cy="617416"/>
          </a:xfrm>
        </p:spPr>
        <p:txBody>
          <a:bodyPr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6" name="Text Placeholder 25">
            <a:extLst>
              <a:ext uri="{FF2B5EF4-FFF2-40B4-BE49-F238E27FC236}">
                <a16:creationId xmlns:a16="http://schemas.microsoft.com/office/drawing/2014/main" id="{9A270C8D-8AF7-3672-C5FA-D935F2E20491}"/>
              </a:ext>
            </a:extLst>
          </p:cNvPr>
          <p:cNvSpPr>
            <a:spLocks noGrp="1"/>
          </p:cNvSpPr>
          <p:nvPr>
            <p:ph type="body" sz="quarter" idx="14"/>
          </p:nvPr>
        </p:nvSpPr>
        <p:spPr>
          <a:xfrm>
            <a:off x="974725" y="3270250"/>
            <a:ext cx="2330450" cy="338138"/>
          </a:xfrm>
        </p:spPr>
        <p:txBody>
          <a:bodyPr>
            <a:noAutofit/>
          </a:bodyPr>
          <a:lstStyle>
            <a:lvl1pPr>
              <a:defRPr sz="2000">
                <a:solidFill>
                  <a:srgbClr val="333332"/>
                </a:solidFill>
              </a:defRPr>
            </a:lvl1pPr>
          </a:lstStyle>
          <a:p>
            <a:pPr lvl="0"/>
            <a:r>
              <a:rPr lang="da-DK"/>
              <a:t>Klik for at redigere teksttypografierne i masteren</a:t>
            </a:r>
          </a:p>
        </p:txBody>
      </p:sp>
      <p:sp>
        <p:nvSpPr>
          <p:cNvPr id="28" name="Text Placeholder 25">
            <a:extLst>
              <a:ext uri="{FF2B5EF4-FFF2-40B4-BE49-F238E27FC236}">
                <a16:creationId xmlns:a16="http://schemas.microsoft.com/office/drawing/2014/main" id="{BF09564D-235D-3427-5AE5-14953A6D5CED}"/>
              </a:ext>
            </a:extLst>
          </p:cNvPr>
          <p:cNvSpPr>
            <a:spLocks noGrp="1"/>
          </p:cNvSpPr>
          <p:nvPr>
            <p:ph type="body" sz="quarter" idx="15"/>
          </p:nvPr>
        </p:nvSpPr>
        <p:spPr>
          <a:xfrm>
            <a:off x="974725" y="3710118"/>
            <a:ext cx="2529424" cy="2179054"/>
          </a:xfrm>
        </p:spPr>
        <p:txBody>
          <a:bodyPr>
            <a:noAutofit/>
          </a:bodyPr>
          <a:lstStyle>
            <a:lvl1pPr marL="177800" indent="-177800">
              <a:lnSpc>
                <a:spcPct val="120000"/>
              </a:lnSpc>
              <a:buClr>
                <a:srgbClr val="00676A"/>
              </a:buClr>
              <a:buSzPct val="120000"/>
              <a:buFont typeface="Wingdings" pitchFamily="2" charset="2"/>
              <a:buChar char="§"/>
              <a:tabLst/>
              <a:defRPr sz="2000">
                <a:solidFill>
                  <a:srgbClr val="333332"/>
                </a:solidFill>
              </a:defRPr>
            </a:lvl1pPr>
          </a:lstStyle>
          <a:p>
            <a:pPr lvl="0"/>
            <a:r>
              <a:rPr lang="da-DK"/>
              <a:t>Klik for at redigere teksttypografierne i masteren</a:t>
            </a:r>
          </a:p>
        </p:txBody>
      </p:sp>
      <p:sp>
        <p:nvSpPr>
          <p:cNvPr id="29" name="Text Placeholder 25">
            <a:extLst>
              <a:ext uri="{FF2B5EF4-FFF2-40B4-BE49-F238E27FC236}">
                <a16:creationId xmlns:a16="http://schemas.microsoft.com/office/drawing/2014/main" id="{86CEEF92-6EF5-CB74-6B61-924B9D56E39C}"/>
              </a:ext>
            </a:extLst>
          </p:cNvPr>
          <p:cNvSpPr>
            <a:spLocks noGrp="1"/>
          </p:cNvSpPr>
          <p:nvPr>
            <p:ph type="body" sz="quarter" idx="16"/>
          </p:nvPr>
        </p:nvSpPr>
        <p:spPr>
          <a:xfrm>
            <a:off x="3566575" y="3270250"/>
            <a:ext cx="2330449" cy="338138"/>
          </a:xfrm>
        </p:spPr>
        <p:txBody>
          <a:bodyPr>
            <a:noAutofit/>
          </a:bodyPr>
          <a:lstStyle>
            <a:lvl1pPr>
              <a:defRPr sz="2000">
                <a:solidFill>
                  <a:srgbClr val="333332"/>
                </a:solidFill>
              </a:defRPr>
            </a:lvl1pPr>
          </a:lstStyle>
          <a:p>
            <a:pPr lvl="0"/>
            <a:r>
              <a:rPr lang="da-DK"/>
              <a:t>Klik for at redigere teksttypografierne i masteren</a:t>
            </a:r>
          </a:p>
        </p:txBody>
      </p:sp>
      <p:sp>
        <p:nvSpPr>
          <p:cNvPr id="30" name="Text Placeholder 25">
            <a:extLst>
              <a:ext uri="{FF2B5EF4-FFF2-40B4-BE49-F238E27FC236}">
                <a16:creationId xmlns:a16="http://schemas.microsoft.com/office/drawing/2014/main" id="{6B39DFD9-AC1E-6F75-8FBF-7CB6ECF80464}"/>
              </a:ext>
            </a:extLst>
          </p:cNvPr>
          <p:cNvSpPr>
            <a:spLocks noGrp="1"/>
          </p:cNvSpPr>
          <p:nvPr>
            <p:ph type="body" sz="quarter" idx="17"/>
          </p:nvPr>
        </p:nvSpPr>
        <p:spPr>
          <a:xfrm>
            <a:off x="3566576" y="3710118"/>
            <a:ext cx="2529424" cy="2179054"/>
          </a:xfrm>
        </p:spPr>
        <p:txBody>
          <a:bodyPr>
            <a:noAutofit/>
          </a:bodyPr>
          <a:lstStyle>
            <a:lvl1pPr marL="177800" indent="-177800">
              <a:lnSpc>
                <a:spcPct val="120000"/>
              </a:lnSpc>
              <a:buClr>
                <a:srgbClr val="00676A"/>
              </a:buClr>
              <a:buSzPct val="120000"/>
              <a:buFont typeface="Wingdings" pitchFamily="2" charset="2"/>
              <a:buChar char="§"/>
              <a:tabLst/>
              <a:defRPr sz="2000">
                <a:solidFill>
                  <a:srgbClr val="333332"/>
                </a:solidFill>
              </a:defRPr>
            </a:lvl1pPr>
          </a:lstStyle>
          <a:p>
            <a:pPr lvl="0"/>
            <a:r>
              <a:rPr lang="da-DK"/>
              <a:t>Klik for at redigere teksttypografierne i masteren</a:t>
            </a:r>
          </a:p>
        </p:txBody>
      </p:sp>
      <p:sp>
        <p:nvSpPr>
          <p:cNvPr id="31" name="Text Placeholder 25">
            <a:extLst>
              <a:ext uri="{FF2B5EF4-FFF2-40B4-BE49-F238E27FC236}">
                <a16:creationId xmlns:a16="http://schemas.microsoft.com/office/drawing/2014/main" id="{7C5FCE0C-54C7-056C-5FBF-843798171EED}"/>
              </a:ext>
            </a:extLst>
          </p:cNvPr>
          <p:cNvSpPr>
            <a:spLocks noGrp="1"/>
          </p:cNvSpPr>
          <p:nvPr>
            <p:ph type="body" sz="quarter" idx="18"/>
          </p:nvPr>
        </p:nvSpPr>
        <p:spPr>
          <a:xfrm>
            <a:off x="6158427" y="3270250"/>
            <a:ext cx="2330448" cy="338138"/>
          </a:xfrm>
        </p:spPr>
        <p:txBody>
          <a:bodyPr>
            <a:noAutofit/>
          </a:bodyPr>
          <a:lstStyle>
            <a:lvl1pPr>
              <a:defRPr sz="2000">
                <a:solidFill>
                  <a:srgbClr val="333332"/>
                </a:solidFill>
              </a:defRPr>
            </a:lvl1pPr>
          </a:lstStyle>
          <a:p>
            <a:pPr lvl="0"/>
            <a:r>
              <a:rPr lang="da-DK"/>
              <a:t>Klik for at redigere teksttypografierne i masteren</a:t>
            </a:r>
          </a:p>
        </p:txBody>
      </p:sp>
      <p:sp>
        <p:nvSpPr>
          <p:cNvPr id="32" name="Text Placeholder 25">
            <a:extLst>
              <a:ext uri="{FF2B5EF4-FFF2-40B4-BE49-F238E27FC236}">
                <a16:creationId xmlns:a16="http://schemas.microsoft.com/office/drawing/2014/main" id="{472B6E9A-84E8-CE9C-D993-F6A3E5D4B9F1}"/>
              </a:ext>
            </a:extLst>
          </p:cNvPr>
          <p:cNvSpPr>
            <a:spLocks noGrp="1"/>
          </p:cNvSpPr>
          <p:nvPr>
            <p:ph type="body" sz="quarter" idx="19"/>
          </p:nvPr>
        </p:nvSpPr>
        <p:spPr>
          <a:xfrm>
            <a:off x="6158427" y="3710118"/>
            <a:ext cx="2529424" cy="2179054"/>
          </a:xfrm>
        </p:spPr>
        <p:txBody>
          <a:bodyPr>
            <a:noAutofit/>
          </a:bodyPr>
          <a:lstStyle>
            <a:lvl1pPr marL="177800" indent="-177800">
              <a:lnSpc>
                <a:spcPct val="120000"/>
              </a:lnSpc>
              <a:buClr>
                <a:srgbClr val="00676A"/>
              </a:buClr>
              <a:buSzPct val="120000"/>
              <a:buFont typeface="Wingdings" pitchFamily="2" charset="2"/>
              <a:buChar char="§"/>
              <a:tabLst/>
              <a:defRPr sz="2000">
                <a:solidFill>
                  <a:srgbClr val="333332"/>
                </a:solidFill>
              </a:defRPr>
            </a:lvl1pPr>
          </a:lstStyle>
          <a:p>
            <a:pPr lvl="0"/>
            <a:r>
              <a:rPr lang="da-DK"/>
              <a:t>Klik for at redigere teksttypografierne i masteren</a:t>
            </a:r>
          </a:p>
        </p:txBody>
      </p:sp>
      <p:sp>
        <p:nvSpPr>
          <p:cNvPr id="33" name="Text Placeholder 25">
            <a:extLst>
              <a:ext uri="{FF2B5EF4-FFF2-40B4-BE49-F238E27FC236}">
                <a16:creationId xmlns:a16="http://schemas.microsoft.com/office/drawing/2014/main" id="{9AF6A41B-806B-084B-01DD-FC648A4DC1BA}"/>
              </a:ext>
            </a:extLst>
          </p:cNvPr>
          <p:cNvSpPr>
            <a:spLocks noGrp="1"/>
          </p:cNvSpPr>
          <p:nvPr>
            <p:ph type="body" sz="quarter" idx="20"/>
          </p:nvPr>
        </p:nvSpPr>
        <p:spPr>
          <a:xfrm>
            <a:off x="8750277" y="3270250"/>
            <a:ext cx="2330447" cy="338138"/>
          </a:xfrm>
        </p:spPr>
        <p:txBody>
          <a:bodyPr>
            <a:noAutofit/>
          </a:bodyPr>
          <a:lstStyle>
            <a:lvl1pPr>
              <a:defRPr sz="2000">
                <a:solidFill>
                  <a:srgbClr val="333332"/>
                </a:solidFill>
              </a:defRPr>
            </a:lvl1pPr>
          </a:lstStyle>
          <a:p>
            <a:pPr lvl="0"/>
            <a:r>
              <a:rPr lang="da-DK"/>
              <a:t>Klik for at redigere teksttypografierne i masteren</a:t>
            </a:r>
          </a:p>
        </p:txBody>
      </p:sp>
      <p:sp>
        <p:nvSpPr>
          <p:cNvPr id="34" name="Text Placeholder 25">
            <a:extLst>
              <a:ext uri="{FF2B5EF4-FFF2-40B4-BE49-F238E27FC236}">
                <a16:creationId xmlns:a16="http://schemas.microsoft.com/office/drawing/2014/main" id="{C57AD9FD-B971-6563-91CD-3F838B2A9525}"/>
              </a:ext>
            </a:extLst>
          </p:cNvPr>
          <p:cNvSpPr>
            <a:spLocks noGrp="1"/>
          </p:cNvSpPr>
          <p:nvPr>
            <p:ph type="body" sz="quarter" idx="21"/>
          </p:nvPr>
        </p:nvSpPr>
        <p:spPr>
          <a:xfrm>
            <a:off x="8750278" y="3710118"/>
            <a:ext cx="2529424" cy="2179054"/>
          </a:xfrm>
        </p:spPr>
        <p:txBody>
          <a:bodyPr>
            <a:noAutofit/>
          </a:bodyPr>
          <a:lstStyle>
            <a:lvl1pPr marL="177800" indent="-177800">
              <a:lnSpc>
                <a:spcPct val="120000"/>
              </a:lnSpc>
              <a:buClr>
                <a:srgbClr val="00676A"/>
              </a:buClr>
              <a:buSzPct val="120000"/>
              <a:buFont typeface="Wingdings" pitchFamily="2" charset="2"/>
              <a:buChar char="§"/>
              <a:tabLst/>
              <a:defRPr sz="2000">
                <a:solidFill>
                  <a:srgbClr val="333332"/>
                </a:solidFill>
              </a:defRPr>
            </a:lvl1pPr>
          </a:lstStyle>
          <a:p>
            <a:pPr lvl="0"/>
            <a:r>
              <a:rPr lang="da-DK"/>
              <a:t>Klik for at redigere teksttypografierne i masteren</a:t>
            </a:r>
          </a:p>
        </p:txBody>
      </p:sp>
      <p:sp>
        <p:nvSpPr>
          <p:cNvPr id="5" name="block">
            <a:extLst>
              <a:ext uri="{FF2B5EF4-FFF2-40B4-BE49-F238E27FC236}">
                <a16:creationId xmlns:a16="http://schemas.microsoft.com/office/drawing/2014/main" id="{4969CE3B-D843-3617-64FD-2248455676DC}"/>
              </a:ext>
            </a:extLst>
          </p:cNvPr>
          <p:cNvSpPr>
            <a:spLocks noChangeAspect="1"/>
          </p:cNvSpPr>
          <p:nvPr userDrawn="1"/>
        </p:nvSpPr>
        <p:spPr>
          <a:xfrm>
            <a:off x="572770" y="6029503"/>
            <a:ext cx="255600" cy="255600"/>
          </a:xfrm>
          <a:prstGeom prst="rect">
            <a:avLst/>
          </a:prstGeom>
          <a:solidFill>
            <a:srgbClr val="0067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6" name="Straight Connector 5">
            <a:extLst>
              <a:ext uri="{FF2B5EF4-FFF2-40B4-BE49-F238E27FC236}">
                <a16:creationId xmlns:a16="http://schemas.microsoft.com/office/drawing/2014/main" id="{76522ED5-1523-F8D0-9F13-5F7E6B4FFB93}"/>
              </a:ext>
            </a:extLst>
          </p:cNvPr>
          <p:cNvCxnSpPr>
            <a:cxnSpLocks/>
          </p:cNvCxnSpPr>
          <p:nvPr userDrawn="1"/>
        </p:nvCxnSpPr>
        <p:spPr>
          <a:xfrm>
            <a:off x="1641475" y="6285103"/>
            <a:ext cx="8947150" cy="0"/>
          </a:xfrm>
          <a:prstGeom prst="line">
            <a:avLst/>
          </a:prstGeom>
          <a:ln w="6350">
            <a:solidFill>
              <a:srgbClr val="333332"/>
            </a:solidFill>
          </a:ln>
        </p:spPr>
        <p:style>
          <a:lnRef idx="2">
            <a:schemeClr val="accent1"/>
          </a:lnRef>
          <a:fillRef idx="0">
            <a:schemeClr val="accent1"/>
          </a:fillRef>
          <a:effectRef idx="1">
            <a:schemeClr val="accent1"/>
          </a:effectRef>
          <a:fontRef idx="minor">
            <a:schemeClr val="tx1"/>
          </a:fontRef>
        </p:style>
      </p:cxnSp>
      <p:pic>
        <p:nvPicPr>
          <p:cNvPr id="4" name="Billede 3" descr="Et billede, der indeholder Font/skrifttype, Grafik, logo, typografi&#10;&#10;Indhold genereret af kunstig intelligens kan være forkert.">
            <a:extLst>
              <a:ext uri="{FF2B5EF4-FFF2-40B4-BE49-F238E27FC236}">
                <a16:creationId xmlns:a16="http://schemas.microsoft.com/office/drawing/2014/main" id="{E4A007CE-C5BA-2035-BF4D-969F264302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5481" y="5923303"/>
            <a:ext cx="997868" cy="468000"/>
          </a:xfrm>
          <a:prstGeom prst="rect">
            <a:avLst/>
          </a:prstGeom>
        </p:spPr>
      </p:pic>
    </p:spTree>
    <p:extLst>
      <p:ext uri="{BB962C8B-B14F-4D97-AF65-F5344CB8AC3E}">
        <p14:creationId xmlns:p14="http://schemas.microsoft.com/office/powerpoint/2010/main" val="3267213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 Fact Box">
    <p:bg>
      <p:bgPr>
        <a:solidFill>
          <a:srgbClr val="E6E2DA"/>
        </a:solidFill>
        <a:effectLst/>
      </p:bgPr>
    </p:bg>
    <p:spTree>
      <p:nvGrpSpPr>
        <p:cNvPr id="1" name=""/>
        <p:cNvGrpSpPr/>
        <p:nvPr/>
      </p:nvGrpSpPr>
      <p:grpSpPr>
        <a:xfrm>
          <a:off x="0" y="0"/>
          <a:ext cx="0" cy="0"/>
          <a:chOff x="0" y="0"/>
          <a:chExt cx="0" cy="0"/>
        </a:xfrm>
      </p:grpSpPr>
      <p:pic>
        <p:nvPicPr>
          <p:cNvPr id="17" name="BOX">
            <a:extLst>
              <a:ext uri="{FF2B5EF4-FFF2-40B4-BE49-F238E27FC236}">
                <a16:creationId xmlns:a16="http://schemas.microsoft.com/office/drawing/2014/main" id="{19C3E4D6-061C-4EE3-34D4-72367139190A}"/>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7505700" y="810816"/>
            <a:ext cx="3581400" cy="4686300"/>
          </a:xfrm>
          <a:prstGeom prst="rect">
            <a:avLst/>
          </a:prstGeom>
        </p:spPr>
      </p:pic>
      <p:sp>
        <p:nvSpPr>
          <p:cNvPr id="2" name="Title 1">
            <a:extLst>
              <a:ext uri="{FF2B5EF4-FFF2-40B4-BE49-F238E27FC236}">
                <a16:creationId xmlns:a16="http://schemas.microsoft.com/office/drawing/2014/main" id="{7B02D93E-B829-634A-F0C4-154855FABE74}"/>
              </a:ext>
            </a:extLst>
          </p:cNvPr>
          <p:cNvSpPr>
            <a:spLocks noGrp="1"/>
          </p:cNvSpPr>
          <p:nvPr>
            <p:ph type="title"/>
          </p:nvPr>
        </p:nvSpPr>
        <p:spPr>
          <a:xfrm>
            <a:off x="900000" y="624672"/>
            <a:ext cx="6494713" cy="1082674"/>
          </a:xfrm>
        </p:spPr>
        <p:txBody>
          <a:bodyPr lIns="0" tIns="0" rIns="0" bIns="0" anchor="b" anchorCtr="0"/>
          <a:lstStyle>
            <a:lvl1pPr>
              <a:defRPr sz="5000">
                <a:solidFill>
                  <a:srgbClr val="00676A"/>
                </a:solidFill>
              </a:defRPr>
            </a:lvl1pPr>
          </a:lstStyle>
          <a:p>
            <a:pPr>
              <a:lnSpc>
                <a:spcPts val="6000"/>
              </a:lnSpc>
            </a:pPr>
            <a:r>
              <a:rPr lang="da-DK">
                <a:solidFill>
                  <a:srgbClr val="00676A"/>
                </a:solidFill>
                <a:effectLst/>
                <a:latin typeface="Noto Sans" panose="020B0502040504020204" pitchFamily="34" charset="0"/>
              </a:rPr>
              <a:t>Klik for at redigere titeltypografien i masteren</a:t>
            </a:r>
            <a:endParaRPr lang="en-US" dirty="0">
              <a:solidFill>
                <a:srgbClr val="00676A"/>
              </a:solidFill>
              <a:effectLst/>
              <a:latin typeface="Noto Sans" panose="020B0502040504020204" pitchFamily="34" charset="0"/>
            </a:endParaRPr>
          </a:p>
        </p:txBody>
      </p:sp>
      <p:sp>
        <p:nvSpPr>
          <p:cNvPr id="13" name="Text Placeholder 12">
            <a:extLst>
              <a:ext uri="{FF2B5EF4-FFF2-40B4-BE49-F238E27FC236}">
                <a16:creationId xmlns:a16="http://schemas.microsoft.com/office/drawing/2014/main" id="{52BD44D2-3C9B-E922-3863-87DD64ED7716}"/>
              </a:ext>
            </a:extLst>
          </p:cNvPr>
          <p:cNvSpPr>
            <a:spLocks noGrp="1"/>
          </p:cNvSpPr>
          <p:nvPr>
            <p:ph type="body" sz="quarter" idx="11"/>
          </p:nvPr>
        </p:nvSpPr>
        <p:spPr>
          <a:xfrm>
            <a:off x="900000" y="1812926"/>
            <a:ext cx="6355043" cy="3935413"/>
          </a:xfrm>
        </p:spPr>
        <p:txBody>
          <a:bodyPr>
            <a:noAutofit/>
          </a:bodyPr>
          <a:lstStyle>
            <a:lvl1pPr>
              <a:defRPr sz="2000">
                <a:solidFill>
                  <a:srgbClr val="333332"/>
                </a:solidFill>
              </a:defRPr>
            </a:lvl1pPr>
          </a:lstStyle>
          <a:p>
            <a:pPr lvl="0">
              <a:lnSpc>
                <a:spcPts val="2250"/>
              </a:lnSpc>
              <a:buNone/>
            </a:pPr>
            <a:r>
              <a:rPr lang="da-DK">
                <a:effectLst/>
                <a:latin typeface="Noto Sans" panose="020B0502040504020204" pitchFamily="34" charset="0"/>
              </a:rPr>
              <a:t>Klik for at redigere teksttypografierne i masteren</a:t>
            </a:r>
          </a:p>
        </p:txBody>
      </p:sp>
      <p:sp>
        <p:nvSpPr>
          <p:cNvPr id="20" name="Text Placeholder 19">
            <a:extLst>
              <a:ext uri="{FF2B5EF4-FFF2-40B4-BE49-F238E27FC236}">
                <a16:creationId xmlns:a16="http://schemas.microsoft.com/office/drawing/2014/main" id="{67BB7CC8-B85B-72B4-E5FD-B31E3D923112}"/>
              </a:ext>
            </a:extLst>
          </p:cNvPr>
          <p:cNvSpPr>
            <a:spLocks noGrp="1"/>
          </p:cNvSpPr>
          <p:nvPr>
            <p:ph type="body" sz="quarter" idx="12"/>
          </p:nvPr>
        </p:nvSpPr>
        <p:spPr>
          <a:xfrm>
            <a:off x="7982743" y="2876472"/>
            <a:ext cx="2627313" cy="442912"/>
          </a:xfrm>
        </p:spPr>
        <p:txBody>
          <a:bodyPr anchor="ctr">
            <a:noAutofit/>
          </a:bodyPr>
          <a:lstStyle>
            <a:lvl1pPr algn="ctr">
              <a:defRPr sz="23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da-DK"/>
              <a:t>Klik for at redigere teksttypografierne i masteren</a:t>
            </a:r>
          </a:p>
        </p:txBody>
      </p:sp>
      <p:sp>
        <p:nvSpPr>
          <p:cNvPr id="21" name="Text Placeholder 19">
            <a:extLst>
              <a:ext uri="{FF2B5EF4-FFF2-40B4-BE49-F238E27FC236}">
                <a16:creationId xmlns:a16="http://schemas.microsoft.com/office/drawing/2014/main" id="{7B0D0631-529D-A883-82A3-6B108D983609}"/>
              </a:ext>
            </a:extLst>
          </p:cNvPr>
          <p:cNvSpPr>
            <a:spLocks noGrp="1"/>
          </p:cNvSpPr>
          <p:nvPr>
            <p:ph type="body" sz="quarter" idx="13"/>
          </p:nvPr>
        </p:nvSpPr>
        <p:spPr>
          <a:xfrm>
            <a:off x="7692507" y="3443770"/>
            <a:ext cx="3207786" cy="1928959"/>
          </a:xfrm>
        </p:spPr>
        <p:txBody>
          <a:bodyPr anchor="t">
            <a:noAutofit/>
          </a:bodyPr>
          <a:lstStyle>
            <a:lvl1pPr algn="ctr">
              <a:defRPr sz="1800"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pPr lvl="0" algn="ctr">
              <a:lnSpc>
                <a:spcPts val="1500"/>
              </a:lnSpc>
              <a:buNone/>
            </a:pPr>
            <a:r>
              <a:rPr lang="da-DK">
                <a:solidFill>
                  <a:srgbClr val="FFFFFF"/>
                </a:solidFill>
                <a:effectLst/>
                <a:latin typeface="Noto Sans" panose="020B0502040504020204" pitchFamily="34" charset="0"/>
              </a:rPr>
              <a:t>Klik for at redigere teksttypografierne i masteren</a:t>
            </a:r>
          </a:p>
        </p:txBody>
      </p:sp>
      <p:sp>
        <p:nvSpPr>
          <p:cNvPr id="6" name="Slide Number Placeholder 5">
            <a:extLst>
              <a:ext uri="{FF2B5EF4-FFF2-40B4-BE49-F238E27FC236}">
                <a16:creationId xmlns:a16="http://schemas.microsoft.com/office/drawing/2014/main" id="{FFB625C6-84AC-66A1-B5D5-7B21E283CA72}"/>
              </a:ext>
            </a:extLst>
          </p:cNvPr>
          <p:cNvSpPr>
            <a:spLocks noGrp="1" noRot="1" noMove="1" noResize="1" noEditPoints="1" noAdjustHandles="1" noChangeArrowheads="1" noChangeShapeType="1"/>
          </p:cNvSpPr>
          <p:nvPr>
            <p:ph type="sldNum" sz="quarter" idx="10"/>
          </p:nvPr>
        </p:nvSpPr>
        <p:spPr/>
        <p:txBody>
          <a:bodyPr/>
          <a:lstStyle/>
          <a:p>
            <a:r>
              <a:rPr lang="en-VN"/>
              <a:t>side </a:t>
            </a:r>
            <a:fld id="{6AA6D8F2-264E-794F-9C1E-0D86897E9699}" type="slidenum">
              <a:rPr lang="en-VN" smtClean="0"/>
              <a:pPr/>
              <a:t>‹nr.›</a:t>
            </a:fld>
            <a:endParaRPr lang="en-VN" dirty="0"/>
          </a:p>
        </p:txBody>
      </p:sp>
      <p:sp>
        <p:nvSpPr>
          <p:cNvPr id="3" name="block">
            <a:extLst>
              <a:ext uri="{FF2B5EF4-FFF2-40B4-BE49-F238E27FC236}">
                <a16:creationId xmlns:a16="http://schemas.microsoft.com/office/drawing/2014/main" id="{338E6814-C625-6145-7E3D-3E1CE8F9038C}"/>
              </a:ext>
            </a:extLst>
          </p:cNvPr>
          <p:cNvSpPr>
            <a:spLocks noChangeAspect="1"/>
          </p:cNvSpPr>
          <p:nvPr userDrawn="1"/>
        </p:nvSpPr>
        <p:spPr>
          <a:xfrm>
            <a:off x="572770" y="6029503"/>
            <a:ext cx="255600" cy="255600"/>
          </a:xfrm>
          <a:prstGeom prst="rect">
            <a:avLst/>
          </a:prstGeom>
          <a:solidFill>
            <a:srgbClr val="0067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4" name="Straight Connector 3">
            <a:extLst>
              <a:ext uri="{FF2B5EF4-FFF2-40B4-BE49-F238E27FC236}">
                <a16:creationId xmlns:a16="http://schemas.microsoft.com/office/drawing/2014/main" id="{2F26FCD7-520A-107C-3C99-9C8AA22D58DE}"/>
              </a:ext>
            </a:extLst>
          </p:cNvPr>
          <p:cNvCxnSpPr>
            <a:cxnSpLocks/>
          </p:cNvCxnSpPr>
          <p:nvPr userDrawn="1"/>
        </p:nvCxnSpPr>
        <p:spPr>
          <a:xfrm>
            <a:off x="1641475" y="6285103"/>
            <a:ext cx="8947150" cy="0"/>
          </a:xfrm>
          <a:prstGeom prst="line">
            <a:avLst/>
          </a:prstGeom>
          <a:ln w="6350">
            <a:solidFill>
              <a:srgbClr val="333332"/>
            </a:solidFill>
          </a:ln>
        </p:spPr>
        <p:style>
          <a:lnRef idx="2">
            <a:schemeClr val="accent1"/>
          </a:lnRef>
          <a:fillRef idx="0">
            <a:schemeClr val="accent1"/>
          </a:fillRef>
          <a:effectRef idx="1">
            <a:schemeClr val="accent1"/>
          </a:effectRef>
          <a:fontRef idx="minor">
            <a:schemeClr val="tx1"/>
          </a:fontRef>
        </p:style>
      </p:cxnSp>
      <p:sp>
        <p:nvSpPr>
          <p:cNvPr id="8" name="Picture Placeholder 7">
            <a:extLst>
              <a:ext uri="{FF2B5EF4-FFF2-40B4-BE49-F238E27FC236}">
                <a16:creationId xmlns:a16="http://schemas.microsoft.com/office/drawing/2014/main" id="{7177C5B9-6A00-F7A7-D351-DDBA2E21F198}"/>
              </a:ext>
            </a:extLst>
          </p:cNvPr>
          <p:cNvSpPr>
            <a:spLocks noGrp="1"/>
          </p:cNvSpPr>
          <p:nvPr>
            <p:ph type="pic" sz="quarter" idx="14"/>
          </p:nvPr>
        </p:nvSpPr>
        <p:spPr>
          <a:xfrm>
            <a:off x="8566670" y="1214473"/>
            <a:ext cx="1440000" cy="1441310"/>
          </a:xfrm>
        </p:spPr>
        <p:txBody>
          <a:bodyPr/>
          <a:lstStyle/>
          <a:p>
            <a:r>
              <a:rPr lang="da-DK"/>
              <a:t>Klik på ikonet for at tilføje et billede</a:t>
            </a:r>
            <a:endParaRPr lang="en-VN"/>
          </a:p>
        </p:txBody>
      </p:sp>
      <p:pic>
        <p:nvPicPr>
          <p:cNvPr id="7" name="Billede 6" descr="Et billede, der indeholder Font/skrifttype, Grafik, logo, typografi&#10;&#10;Indhold genereret af kunstig intelligens kan være forkert.">
            <a:extLst>
              <a:ext uri="{FF2B5EF4-FFF2-40B4-BE49-F238E27FC236}">
                <a16:creationId xmlns:a16="http://schemas.microsoft.com/office/drawing/2014/main" id="{4BF79F40-68FB-CB4E-9150-97C8B03F71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5481" y="5923303"/>
            <a:ext cx="997868" cy="468000"/>
          </a:xfrm>
          <a:prstGeom prst="rect">
            <a:avLst/>
          </a:prstGeom>
        </p:spPr>
      </p:pic>
    </p:spTree>
    <p:extLst>
      <p:ext uri="{BB962C8B-B14F-4D97-AF65-F5344CB8AC3E}">
        <p14:creationId xmlns:p14="http://schemas.microsoft.com/office/powerpoint/2010/main" val="3678729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 2 Fact Box">
    <p:bg>
      <p:bgPr>
        <a:solidFill>
          <a:srgbClr val="E6E2DA"/>
        </a:solidFill>
        <a:effectLst/>
      </p:bgPr>
    </p:bg>
    <p:spTree>
      <p:nvGrpSpPr>
        <p:cNvPr id="1" name=""/>
        <p:cNvGrpSpPr/>
        <p:nvPr/>
      </p:nvGrpSpPr>
      <p:grpSpPr>
        <a:xfrm>
          <a:off x="0" y="0"/>
          <a:ext cx="0" cy="0"/>
          <a:chOff x="0" y="0"/>
          <a:chExt cx="0" cy="0"/>
        </a:xfrm>
      </p:grpSpPr>
      <p:pic>
        <p:nvPicPr>
          <p:cNvPr id="23" name="BOX">
            <a:extLst>
              <a:ext uri="{FF2B5EF4-FFF2-40B4-BE49-F238E27FC236}">
                <a16:creationId xmlns:a16="http://schemas.microsoft.com/office/drawing/2014/main" id="{B649390F-D295-FB60-6CD3-3C93E9868734}"/>
              </a:ext>
            </a:extLst>
          </p:cNvPr>
          <p:cNvPicPr>
            <a:picLocks noChangeAspect="1"/>
          </p:cNvPicPr>
          <p:nvPr userDrawn="1"/>
        </p:nvPicPr>
        <p:blipFill>
          <a:blip r:embed="rId2"/>
          <a:stretch>
            <a:fillRect/>
          </a:stretch>
        </p:blipFill>
        <p:spPr>
          <a:xfrm>
            <a:off x="4762275" y="808043"/>
            <a:ext cx="3124200" cy="4991100"/>
          </a:xfrm>
          <a:prstGeom prst="rect">
            <a:avLst/>
          </a:prstGeom>
        </p:spPr>
      </p:pic>
      <p:pic>
        <p:nvPicPr>
          <p:cNvPr id="24" name="BOX">
            <a:extLst>
              <a:ext uri="{FF2B5EF4-FFF2-40B4-BE49-F238E27FC236}">
                <a16:creationId xmlns:a16="http://schemas.microsoft.com/office/drawing/2014/main" id="{C0B46DF3-14E5-84F9-612A-9B0B7E91C4EB}"/>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7967293" y="808043"/>
            <a:ext cx="3124200" cy="4991100"/>
          </a:xfrm>
          <a:prstGeom prst="rect">
            <a:avLst/>
          </a:prstGeom>
        </p:spPr>
      </p:pic>
      <p:sp>
        <p:nvSpPr>
          <p:cNvPr id="2" name="Title 1">
            <a:extLst>
              <a:ext uri="{FF2B5EF4-FFF2-40B4-BE49-F238E27FC236}">
                <a16:creationId xmlns:a16="http://schemas.microsoft.com/office/drawing/2014/main" id="{E24FBDB1-8B36-71CC-5DA0-7A14CAE4373B}"/>
              </a:ext>
            </a:extLst>
          </p:cNvPr>
          <p:cNvSpPr>
            <a:spLocks noGrp="1"/>
          </p:cNvSpPr>
          <p:nvPr>
            <p:ph type="title"/>
          </p:nvPr>
        </p:nvSpPr>
        <p:spPr>
          <a:xfrm>
            <a:off x="899999" y="664269"/>
            <a:ext cx="3781089" cy="1418530"/>
          </a:xfrm>
        </p:spPr>
        <p:txBody>
          <a:bodyPr anchor="ctr"/>
          <a:lstStyle>
            <a:lvl1pPr>
              <a:lnSpc>
                <a:spcPct val="100000"/>
              </a:lnSpc>
              <a:defRPr sz="3600">
                <a:solidFill>
                  <a:srgbClr val="00676A"/>
                </a:solidFill>
              </a:defRPr>
            </a:lvl1pPr>
          </a:lstStyle>
          <a:p>
            <a:pPr>
              <a:lnSpc>
                <a:spcPts val="6000"/>
              </a:lnSpc>
            </a:pPr>
            <a:r>
              <a:rPr lang="da-DK">
                <a:solidFill>
                  <a:srgbClr val="00676A"/>
                </a:solidFill>
                <a:effectLst/>
                <a:latin typeface="Noto Sans" panose="020B0502040504020204" pitchFamily="34" charset="0"/>
              </a:rPr>
              <a:t>Klik for at redigere titeltypografien i masteren</a:t>
            </a:r>
            <a:endParaRPr lang="en-US" dirty="0">
              <a:solidFill>
                <a:srgbClr val="00676A"/>
              </a:solidFill>
              <a:effectLst/>
              <a:latin typeface="Noto Sans" panose="020B0502040504020204" pitchFamily="34" charset="0"/>
            </a:endParaRPr>
          </a:p>
        </p:txBody>
      </p:sp>
      <p:sp>
        <p:nvSpPr>
          <p:cNvPr id="7" name="Text Placeholder 6">
            <a:extLst>
              <a:ext uri="{FF2B5EF4-FFF2-40B4-BE49-F238E27FC236}">
                <a16:creationId xmlns:a16="http://schemas.microsoft.com/office/drawing/2014/main" id="{5253F828-FE2F-B533-2ABD-4C6CBC808D24}"/>
              </a:ext>
            </a:extLst>
          </p:cNvPr>
          <p:cNvSpPr>
            <a:spLocks noGrp="1"/>
          </p:cNvSpPr>
          <p:nvPr>
            <p:ph type="body" sz="quarter" idx="16"/>
          </p:nvPr>
        </p:nvSpPr>
        <p:spPr>
          <a:xfrm>
            <a:off x="900000" y="2082799"/>
            <a:ext cx="3781090" cy="3650251"/>
          </a:xfrm>
        </p:spPr>
        <p:txBody>
          <a:bodyPr lIns="0" tIns="0" rIns="0" bIns="0">
            <a:noAutofit/>
          </a:bodyPr>
          <a:lstStyle>
            <a:lvl1pPr marL="0" indent="0">
              <a:lnSpc>
                <a:spcPts val="2450"/>
              </a:lnSpc>
              <a:spcBef>
                <a:spcPts val="0"/>
              </a:spcBef>
              <a:tabLst/>
              <a:defRPr sz="2000">
                <a:solidFill>
                  <a:srgbClr val="333332"/>
                </a:solidFill>
              </a:defRPr>
            </a:lvl1pPr>
            <a:lvl2pPr>
              <a:defRPr sz="1750">
                <a:solidFill>
                  <a:srgbClr val="191919"/>
                </a:solidFill>
              </a:defRPr>
            </a:lvl2pPr>
            <a:lvl3pPr>
              <a:defRPr sz="1750">
                <a:solidFill>
                  <a:srgbClr val="191919"/>
                </a:solidFill>
              </a:defRPr>
            </a:lvl3pPr>
            <a:lvl4pPr>
              <a:defRPr sz="1750">
                <a:solidFill>
                  <a:srgbClr val="191919"/>
                </a:solidFill>
              </a:defRPr>
            </a:lvl4pPr>
            <a:lvl5pPr>
              <a:defRPr sz="1750">
                <a:solidFill>
                  <a:srgbClr val="191919"/>
                </a:solidFill>
              </a:defRPr>
            </a:lvl5pPr>
          </a:lstStyle>
          <a:p>
            <a:pPr lvl="0">
              <a:lnSpc>
                <a:spcPts val="2250"/>
              </a:lnSpc>
            </a:pPr>
            <a:r>
              <a:rPr lang="da-DK">
                <a:effectLst/>
                <a:latin typeface="Noto Sans" panose="020B0502040504020204" pitchFamily="34" charset="0"/>
              </a:rPr>
              <a:t>Klik for at redigere teksttypografierne i masteren</a:t>
            </a:r>
          </a:p>
        </p:txBody>
      </p:sp>
      <p:sp>
        <p:nvSpPr>
          <p:cNvPr id="4" name="Text Placeholder 19">
            <a:extLst>
              <a:ext uri="{FF2B5EF4-FFF2-40B4-BE49-F238E27FC236}">
                <a16:creationId xmlns:a16="http://schemas.microsoft.com/office/drawing/2014/main" id="{BB2508A8-B5B2-6D46-0978-4267FB041A37}"/>
              </a:ext>
            </a:extLst>
          </p:cNvPr>
          <p:cNvSpPr>
            <a:spLocks noGrp="1"/>
          </p:cNvSpPr>
          <p:nvPr>
            <p:ph type="body" sz="quarter" idx="12"/>
          </p:nvPr>
        </p:nvSpPr>
        <p:spPr>
          <a:xfrm>
            <a:off x="8212827" y="2781995"/>
            <a:ext cx="2627313" cy="442912"/>
          </a:xfrm>
        </p:spPr>
        <p:txBody>
          <a:bodyPr anchor="ctr">
            <a:noAutofit/>
          </a:bodyPr>
          <a:lstStyle>
            <a:lvl1pPr algn="ctr">
              <a:defRPr sz="20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da-DK"/>
              <a:t>Klik for at redigere teksttypografierne i masteren</a:t>
            </a:r>
          </a:p>
        </p:txBody>
      </p:sp>
      <p:sp>
        <p:nvSpPr>
          <p:cNvPr id="11" name="Text Placeholder 19">
            <a:extLst>
              <a:ext uri="{FF2B5EF4-FFF2-40B4-BE49-F238E27FC236}">
                <a16:creationId xmlns:a16="http://schemas.microsoft.com/office/drawing/2014/main" id="{813C76D4-AA39-8A41-A49E-E7C7550BD123}"/>
              </a:ext>
            </a:extLst>
          </p:cNvPr>
          <p:cNvSpPr>
            <a:spLocks noGrp="1"/>
          </p:cNvSpPr>
          <p:nvPr>
            <p:ph type="body" sz="quarter" idx="14"/>
          </p:nvPr>
        </p:nvSpPr>
        <p:spPr>
          <a:xfrm>
            <a:off x="5010719" y="2781995"/>
            <a:ext cx="2627313" cy="442912"/>
          </a:xfrm>
        </p:spPr>
        <p:txBody>
          <a:bodyPr anchor="ctr">
            <a:noAutofit/>
          </a:bodyPr>
          <a:lstStyle>
            <a:lvl1pPr algn="ctr">
              <a:defRPr sz="20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da-DK"/>
              <a:t>Klik for at redigere teksttypografierne i masteren</a:t>
            </a:r>
          </a:p>
        </p:txBody>
      </p:sp>
      <p:sp>
        <p:nvSpPr>
          <p:cNvPr id="3" name="Slide Number Placeholder 2">
            <a:extLst>
              <a:ext uri="{FF2B5EF4-FFF2-40B4-BE49-F238E27FC236}">
                <a16:creationId xmlns:a16="http://schemas.microsoft.com/office/drawing/2014/main" id="{87F2D85E-ACC4-6C58-9DD4-26AD4944AF86}"/>
              </a:ext>
            </a:extLst>
          </p:cNvPr>
          <p:cNvSpPr>
            <a:spLocks noGrp="1" noRot="1" noMove="1" noResize="1" noEditPoints="1" noAdjustHandles="1" noChangeArrowheads="1" noChangeShapeType="1"/>
          </p:cNvSpPr>
          <p:nvPr>
            <p:ph type="sldNum" sz="quarter" idx="10"/>
          </p:nvPr>
        </p:nvSpPr>
        <p:spPr/>
        <p:txBody>
          <a:bodyPr/>
          <a:lstStyle/>
          <a:p>
            <a:r>
              <a:rPr lang="en-VN"/>
              <a:t>side </a:t>
            </a:r>
            <a:fld id="{6AA6D8F2-264E-794F-9C1E-0D86897E9699}" type="slidenum">
              <a:rPr lang="en-VN" smtClean="0"/>
              <a:pPr/>
              <a:t>‹nr.›</a:t>
            </a:fld>
            <a:endParaRPr lang="en-VN" dirty="0"/>
          </a:p>
        </p:txBody>
      </p:sp>
      <p:sp>
        <p:nvSpPr>
          <p:cNvPr id="9" name="Text Placeholder 8">
            <a:extLst>
              <a:ext uri="{FF2B5EF4-FFF2-40B4-BE49-F238E27FC236}">
                <a16:creationId xmlns:a16="http://schemas.microsoft.com/office/drawing/2014/main" id="{0A664997-DE3E-0603-D553-01B80F03B190}"/>
              </a:ext>
            </a:extLst>
          </p:cNvPr>
          <p:cNvSpPr>
            <a:spLocks noGrp="1"/>
          </p:cNvSpPr>
          <p:nvPr>
            <p:ph type="body" sz="quarter" idx="17"/>
          </p:nvPr>
        </p:nvSpPr>
        <p:spPr>
          <a:xfrm>
            <a:off x="5010150" y="3429000"/>
            <a:ext cx="2627313" cy="2163763"/>
          </a:xfrm>
        </p:spPr>
        <p:txBody>
          <a:bodyPr>
            <a:noAutofit/>
          </a:bodyPr>
          <a:lstStyle>
            <a:lvl1pPr algn="ctr">
              <a:lnSpc>
                <a:spcPts val="2000"/>
              </a:lnSpc>
              <a:defRPr lang="en-US" sz="1800" spc="-100" baseline="0" smtClean="0">
                <a:solidFill>
                  <a:schemeClr val="bg1"/>
                </a:solidFill>
                <a:effectLst/>
              </a:defRPr>
            </a:lvl1pPr>
          </a:lstStyle>
          <a:p>
            <a:pPr lvl="0"/>
            <a:r>
              <a:rPr lang="da-DK">
                <a:solidFill>
                  <a:srgbClr val="FFFFFF"/>
                </a:solidFill>
                <a:effectLst/>
                <a:latin typeface="Noto Sans" panose="020B0502040504020204" pitchFamily="34" charset="0"/>
              </a:rPr>
              <a:t>Klik for at redigere teksttypografierne i masteren</a:t>
            </a:r>
          </a:p>
        </p:txBody>
      </p:sp>
      <p:sp>
        <p:nvSpPr>
          <p:cNvPr id="13" name="Text Placeholder 8">
            <a:extLst>
              <a:ext uri="{FF2B5EF4-FFF2-40B4-BE49-F238E27FC236}">
                <a16:creationId xmlns:a16="http://schemas.microsoft.com/office/drawing/2014/main" id="{666D24AD-02EC-B8F9-13CF-8B223D4B5C38}"/>
              </a:ext>
            </a:extLst>
          </p:cNvPr>
          <p:cNvSpPr>
            <a:spLocks noGrp="1"/>
          </p:cNvSpPr>
          <p:nvPr>
            <p:ph type="body" sz="quarter" idx="18"/>
          </p:nvPr>
        </p:nvSpPr>
        <p:spPr>
          <a:xfrm>
            <a:off x="8210550" y="3429000"/>
            <a:ext cx="2627313" cy="2163763"/>
          </a:xfrm>
        </p:spPr>
        <p:txBody>
          <a:bodyPr>
            <a:noAutofit/>
          </a:bodyPr>
          <a:lstStyle>
            <a:lvl1pPr algn="ctr">
              <a:lnSpc>
                <a:spcPts val="2000"/>
              </a:lnSpc>
              <a:defRPr lang="en-US" sz="1800" spc="-100" baseline="0" smtClean="0">
                <a:solidFill>
                  <a:schemeClr val="bg1"/>
                </a:solidFill>
                <a:effectLst/>
              </a:defRPr>
            </a:lvl1pPr>
          </a:lstStyle>
          <a:p>
            <a:pPr lvl="0"/>
            <a:r>
              <a:rPr lang="da-DK">
                <a:solidFill>
                  <a:srgbClr val="FFFFFF"/>
                </a:solidFill>
                <a:effectLst/>
                <a:latin typeface="Noto Sans" panose="020B0502040504020204" pitchFamily="34" charset="0"/>
              </a:rPr>
              <a:t>Klik for at redigere teksttypografierne i masteren</a:t>
            </a:r>
          </a:p>
        </p:txBody>
      </p:sp>
      <p:sp>
        <p:nvSpPr>
          <p:cNvPr id="14" name="block">
            <a:extLst>
              <a:ext uri="{FF2B5EF4-FFF2-40B4-BE49-F238E27FC236}">
                <a16:creationId xmlns:a16="http://schemas.microsoft.com/office/drawing/2014/main" id="{D8F48E27-6518-DCA0-BDAF-F9EE3B5643DE}"/>
              </a:ext>
            </a:extLst>
          </p:cNvPr>
          <p:cNvSpPr>
            <a:spLocks noChangeAspect="1"/>
          </p:cNvSpPr>
          <p:nvPr userDrawn="1"/>
        </p:nvSpPr>
        <p:spPr>
          <a:xfrm>
            <a:off x="572770" y="6029503"/>
            <a:ext cx="255600" cy="255600"/>
          </a:xfrm>
          <a:prstGeom prst="rect">
            <a:avLst/>
          </a:prstGeom>
          <a:solidFill>
            <a:srgbClr val="0067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15" name="Straight Connector 14">
            <a:extLst>
              <a:ext uri="{FF2B5EF4-FFF2-40B4-BE49-F238E27FC236}">
                <a16:creationId xmlns:a16="http://schemas.microsoft.com/office/drawing/2014/main" id="{47BAA7EF-9122-8841-5502-9B7E2D57FC0E}"/>
              </a:ext>
            </a:extLst>
          </p:cNvPr>
          <p:cNvCxnSpPr>
            <a:cxnSpLocks/>
          </p:cNvCxnSpPr>
          <p:nvPr userDrawn="1"/>
        </p:nvCxnSpPr>
        <p:spPr>
          <a:xfrm>
            <a:off x="1641475" y="6285103"/>
            <a:ext cx="8947150" cy="0"/>
          </a:xfrm>
          <a:prstGeom prst="line">
            <a:avLst/>
          </a:prstGeom>
          <a:ln w="6350">
            <a:solidFill>
              <a:srgbClr val="333332"/>
            </a:solidFill>
          </a:ln>
        </p:spPr>
        <p:style>
          <a:lnRef idx="2">
            <a:schemeClr val="accent1"/>
          </a:lnRef>
          <a:fillRef idx="0">
            <a:schemeClr val="accent1"/>
          </a:fillRef>
          <a:effectRef idx="1">
            <a:schemeClr val="accent1"/>
          </a:effectRef>
          <a:fontRef idx="minor">
            <a:schemeClr val="tx1"/>
          </a:fontRef>
        </p:style>
      </p:cxnSp>
      <p:sp>
        <p:nvSpPr>
          <p:cNvPr id="5" name="Picture Placeholder 7">
            <a:extLst>
              <a:ext uri="{FF2B5EF4-FFF2-40B4-BE49-F238E27FC236}">
                <a16:creationId xmlns:a16="http://schemas.microsoft.com/office/drawing/2014/main" id="{5BFF50D7-8F33-33B6-FF24-3725B7416B62}"/>
              </a:ext>
            </a:extLst>
          </p:cNvPr>
          <p:cNvSpPr>
            <a:spLocks noGrp="1"/>
          </p:cNvSpPr>
          <p:nvPr>
            <p:ph type="pic" sz="quarter" idx="19"/>
          </p:nvPr>
        </p:nvSpPr>
        <p:spPr>
          <a:xfrm>
            <a:off x="8804206" y="1214473"/>
            <a:ext cx="1440000" cy="1441310"/>
          </a:xfrm>
        </p:spPr>
        <p:txBody>
          <a:bodyPr/>
          <a:lstStyle/>
          <a:p>
            <a:r>
              <a:rPr lang="da-DK"/>
              <a:t>Klik på ikonet for at tilføje et billede</a:t>
            </a:r>
            <a:endParaRPr lang="en-VN"/>
          </a:p>
        </p:txBody>
      </p:sp>
      <p:sp>
        <p:nvSpPr>
          <p:cNvPr id="6" name="Picture Placeholder 7">
            <a:extLst>
              <a:ext uri="{FF2B5EF4-FFF2-40B4-BE49-F238E27FC236}">
                <a16:creationId xmlns:a16="http://schemas.microsoft.com/office/drawing/2014/main" id="{467C9EE7-97A0-0E43-4B74-B0ACCBB0925A}"/>
              </a:ext>
            </a:extLst>
          </p:cNvPr>
          <p:cNvSpPr>
            <a:spLocks noGrp="1"/>
          </p:cNvSpPr>
          <p:nvPr>
            <p:ph type="pic" sz="quarter" idx="20"/>
          </p:nvPr>
        </p:nvSpPr>
        <p:spPr>
          <a:xfrm>
            <a:off x="5587669" y="1214473"/>
            <a:ext cx="1440000" cy="1441310"/>
          </a:xfrm>
        </p:spPr>
        <p:txBody>
          <a:bodyPr/>
          <a:lstStyle/>
          <a:p>
            <a:r>
              <a:rPr lang="da-DK"/>
              <a:t>Klik på ikonet for at tilføje et billede</a:t>
            </a:r>
            <a:endParaRPr lang="en-VN"/>
          </a:p>
        </p:txBody>
      </p:sp>
      <p:pic>
        <p:nvPicPr>
          <p:cNvPr id="8" name="Billede 7" descr="Et billede, der indeholder Font/skrifttype, Grafik, logo, typografi&#10;&#10;Indhold genereret af kunstig intelligens kan være forkert.">
            <a:extLst>
              <a:ext uri="{FF2B5EF4-FFF2-40B4-BE49-F238E27FC236}">
                <a16:creationId xmlns:a16="http://schemas.microsoft.com/office/drawing/2014/main" id="{74B0A47D-044F-3645-30EA-950C2EE1B8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5481" y="5923303"/>
            <a:ext cx="997868" cy="468000"/>
          </a:xfrm>
          <a:prstGeom prst="rect">
            <a:avLst/>
          </a:prstGeom>
        </p:spPr>
      </p:pic>
    </p:spTree>
    <p:extLst>
      <p:ext uri="{BB962C8B-B14F-4D97-AF65-F5344CB8AC3E}">
        <p14:creationId xmlns:p14="http://schemas.microsoft.com/office/powerpoint/2010/main" val="2272940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 3 Fact Box">
    <p:bg>
      <p:bgPr>
        <a:solidFill>
          <a:srgbClr val="E6E2DA"/>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28EACC-54FC-4BBE-BA3B-4B2A29A72B77}"/>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7816685" y="817836"/>
            <a:ext cx="3276600" cy="4991100"/>
          </a:xfrm>
          <a:prstGeom prst="rect">
            <a:avLst/>
          </a:prstGeom>
        </p:spPr>
      </p:pic>
      <p:pic>
        <p:nvPicPr>
          <p:cNvPr id="9" name="Picture 8">
            <a:extLst>
              <a:ext uri="{FF2B5EF4-FFF2-40B4-BE49-F238E27FC236}">
                <a16:creationId xmlns:a16="http://schemas.microsoft.com/office/drawing/2014/main" id="{9EF590F8-70C3-F054-DEAE-E70A316DFADD}"/>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4375316" y="817836"/>
            <a:ext cx="3276600" cy="4991100"/>
          </a:xfrm>
          <a:prstGeom prst="rect">
            <a:avLst/>
          </a:prstGeom>
        </p:spPr>
      </p:pic>
      <p:pic>
        <p:nvPicPr>
          <p:cNvPr id="10" name="Picture 9">
            <a:extLst>
              <a:ext uri="{FF2B5EF4-FFF2-40B4-BE49-F238E27FC236}">
                <a16:creationId xmlns:a16="http://schemas.microsoft.com/office/drawing/2014/main" id="{30148466-5DB0-C589-AA61-28A06C942215}"/>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948302" y="817836"/>
            <a:ext cx="3276600" cy="4991100"/>
          </a:xfrm>
          <a:prstGeom prst="rect">
            <a:avLst/>
          </a:prstGeom>
        </p:spPr>
      </p:pic>
      <p:sp>
        <p:nvSpPr>
          <p:cNvPr id="4" name="Text Placeholder 19">
            <a:extLst>
              <a:ext uri="{FF2B5EF4-FFF2-40B4-BE49-F238E27FC236}">
                <a16:creationId xmlns:a16="http://schemas.microsoft.com/office/drawing/2014/main" id="{BB2508A8-B5B2-6D46-0978-4267FB041A37}"/>
              </a:ext>
            </a:extLst>
          </p:cNvPr>
          <p:cNvSpPr>
            <a:spLocks noGrp="1"/>
          </p:cNvSpPr>
          <p:nvPr>
            <p:ph type="body" sz="quarter" idx="12"/>
          </p:nvPr>
        </p:nvSpPr>
        <p:spPr>
          <a:xfrm>
            <a:off x="8141329" y="2781995"/>
            <a:ext cx="2627313" cy="442912"/>
          </a:xfrm>
        </p:spPr>
        <p:txBody>
          <a:bodyPr anchor="ctr">
            <a:noAutofit/>
          </a:bodyPr>
          <a:lstStyle>
            <a:lvl1pPr algn="ctr">
              <a:defRPr sz="23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da-DK"/>
              <a:t>Klik for at redigere teksttypografierne i masteren</a:t>
            </a:r>
          </a:p>
        </p:txBody>
      </p:sp>
      <p:sp>
        <p:nvSpPr>
          <p:cNvPr id="11" name="Text Placeholder 19">
            <a:extLst>
              <a:ext uri="{FF2B5EF4-FFF2-40B4-BE49-F238E27FC236}">
                <a16:creationId xmlns:a16="http://schemas.microsoft.com/office/drawing/2014/main" id="{813C76D4-AA39-8A41-A49E-E7C7550BD123}"/>
              </a:ext>
            </a:extLst>
          </p:cNvPr>
          <p:cNvSpPr>
            <a:spLocks noGrp="1"/>
          </p:cNvSpPr>
          <p:nvPr>
            <p:ph type="body" sz="quarter" idx="14"/>
          </p:nvPr>
        </p:nvSpPr>
        <p:spPr>
          <a:xfrm>
            <a:off x="4714317" y="2781995"/>
            <a:ext cx="2627313" cy="442912"/>
          </a:xfrm>
        </p:spPr>
        <p:txBody>
          <a:bodyPr anchor="ctr">
            <a:noAutofit/>
          </a:bodyPr>
          <a:lstStyle>
            <a:lvl1pPr algn="ctr">
              <a:defRPr sz="23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da-DK"/>
              <a:t>Klik for at redigere teksttypografierne i masteren</a:t>
            </a:r>
          </a:p>
        </p:txBody>
      </p:sp>
      <p:sp>
        <p:nvSpPr>
          <p:cNvPr id="13" name="Text Placeholder 19">
            <a:extLst>
              <a:ext uri="{FF2B5EF4-FFF2-40B4-BE49-F238E27FC236}">
                <a16:creationId xmlns:a16="http://schemas.microsoft.com/office/drawing/2014/main" id="{7C2F3FB6-E77D-8702-C10C-EE98211C3B6B}"/>
              </a:ext>
            </a:extLst>
          </p:cNvPr>
          <p:cNvSpPr>
            <a:spLocks noGrp="1"/>
          </p:cNvSpPr>
          <p:nvPr>
            <p:ph type="body" sz="quarter" idx="16"/>
          </p:nvPr>
        </p:nvSpPr>
        <p:spPr>
          <a:xfrm>
            <a:off x="1287305" y="2781995"/>
            <a:ext cx="2627313" cy="442912"/>
          </a:xfrm>
        </p:spPr>
        <p:txBody>
          <a:bodyPr anchor="ctr">
            <a:noAutofit/>
          </a:bodyPr>
          <a:lstStyle>
            <a:lvl1pPr algn="ctr">
              <a:defRPr sz="23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da-DK"/>
              <a:t>Klik for at redigere teksttypografierne i masteren</a:t>
            </a:r>
          </a:p>
        </p:txBody>
      </p:sp>
      <p:sp>
        <p:nvSpPr>
          <p:cNvPr id="3" name="Slide Number Placeholder 2">
            <a:extLst>
              <a:ext uri="{FF2B5EF4-FFF2-40B4-BE49-F238E27FC236}">
                <a16:creationId xmlns:a16="http://schemas.microsoft.com/office/drawing/2014/main" id="{87F2D85E-ACC4-6C58-9DD4-26AD4944AF86}"/>
              </a:ext>
            </a:extLst>
          </p:cNvPr>
          <p:cNvSpPr>
            <a:spLocks noGrp="1" noRot="1" noMove="1" noResize="1" noEditPoints="1" noAdjustHandles="1" noChangeArrowheads="1" noChangeShapeType="1"/>
          </p:cNvSpPr>
          <p:nvPr>
            <p:ph type="sldNum" sz="quarter" idx="10"/>
          </p:nvPr>
        </p:nvSpPr>
        <p:spPr/>
        <p:txBody>
          <a:bodyPr/>
          <a:lstStyle/>
          <a:p>
            <a:r>
              <a:rPr lang="en-VN"/>
              <a:t>side </a:t>
            </a:r>
            <a:fld id="{6AA6D8F2-264E-794F-9C1E-0D86897E9699}" type="slidenum">
              <a:rPr lang="en-VN" smtClean="0"/>
              <a:pPr/>
              <a:t>‹nr.›</a:t>
            </a:fld>
            <a:endParaRPr lang="en-VN" dirty="0"/>
          </a:p>
        </p:txBody>
      </p:sp>
      <p:sp>
        <p:nvSpPr>
          <p:cNvPr id="2" name="Text Placeholder 8">
            <a:extLst>
              <a:ext uri="{FF2B5EF4-FFF2-40B4-BE49-F238E27FC236}">
                <a16:creationId xmlns:a16="http://schemas.microsoft.com/office/drawing/2014/main" id="{1D4E8D0F-0B70-2C4D-5B9D-6D93F83F1027}"/>
              </a:ext>
            </a:extLst>
          </p:cNvPr>
          <p:cNvSpPr>
            <a:spLocks noGrp="1"/>
          </p:cNvSpPr>
          <p:nvPr>
            <p:ph type="body" sz="quarter" idx="17"/>
          </p:nvPr>
        </p:nvSpPr>
        <p:spPr>
          <a:xfrm>
            <a:off x="4714316" y="3429000"/>
            <a:ext cx="2627313" cy="2163763"/>
          </a:xfrm>
        </p:spPr>
        <p:txBody>
          <a:bodyPr>
            <a:noAutofit/>
          </a:bodyPr>
          <a:lstStyle>
            <a:lvl1pPr algn="ctr">
              <a:lnSpc>
                <a:spcPts val="2000"/>
              </a:lnSpc>
              <a:defRPr lang="en-US" sz="1800" spc="-100" baseline="0" smtClean="0">
                <a:solidFill>
                  <a:schemeClr val="bg1"/>
                </a:solidFill>
                <a:effectLst/>
              </a:defRPr>
            </a:lvl1pPr>
          </a:lstStyle>
          <a:p>
            <a:pPr lvl="0"/>
            <a:r>
              <a:rPr lang="da-DK">
                <a:solidFill>
                  <a:srgbClr val="FFFFFF"/>
                </a:solidFill>
                <a:effectLst/>
                <a:latin typeface="Noto Sans" panose="020B0502040504020204" pitchFamily="34" charset="0"/>
              </a:rPr>
              <a:t>Klik for at redigere teksttypografierne i masteren</a:t>
            </a:r>
          </a:p>
        </p:txBody>
      </p:sp>
      <p:sp>
        <p:nvSpPr>
          <p:cNvPr id="6" name="Text Placeholder 8">
            <a:extLst>
              <a:ext uri="{FF2B5EF4-FFF2-40B4-BE49-F238E27FC236}">
                <a16:creationId xmlns:a16="http://schemas.microsoft.com/office/drawing/2014/main" id="{914EA60F-8CF7-2607-91DA-7F2C246A393C}"/>
              </a:ext>
            </a:extLst>
          </p:cNvPr>
          <p:cNvSpPr>
            <a:spLocks noGrp="1"/>
          </p:cNvSpPr>
          <p:nvPr>
            <p:ph type="body" sz="quarter" idx="18"/>
          </p:nvPr>
        </p:nvSpPr>
        <p:spPr>
          <a:xfrm>
            <a:off x="1290180" y="3429000"/>
            <a:ext cx="2627313" cy="2163763"/>
          </a:xfrm>
        </p:spPr>
        <p:txBody>
          <a:bodyPr>
            <a:noAutofit/>
          </a:bodyPr>
          <a:lstStyle>
            <a:lvl1pPr algn="ctr">
              <a:lnSpc>
                <a:spcPts val="2000"/>
              </a:lnSpc>
              <a:defRPr lang="en-US" sz="1800" spc="-100" baseline="0" smtClean="0">
                <a:solidFill>
                  <a:schemeClr val="bg1"/>
                </a:solidFill>
                <a:effectLst/>
              </a:defRPr>
            </a:lvl1pPr>
          </a:lstStyle>
          <a:p>
            <a:pPr lvl="0"/>
            <a:r>
              <a:rPr lang="da-DK">
                <a:solidFill>
                  <a:srgbClr val="FFFFFF"/>
                </a:solidFill>
                <a:effectLst/>
                <a:latin typeface="Noto Sans" panose="020B0502040504020204" pitchFamily="34" charset="0"/>
              </a:rPr>
              <a:t>Klik for at redigere teksttypografierne i masteren</a:t>
            </a:r>
          </a:p>
        </p:txBody>
      </p:sp>
      <p:sp>
        <p:nvSpPr>
          <p:cNvPr id="7" name="Text Placeholder 8">
            <a:extLst>
              <a:ext uri="{FF2B5EF4-FFF2-40B4-BE49-F238E27FC236}">
                <a16:creationId xmlns:a16="http://schemas.microsoft.com/office/drawing/2014/main" id="{A4E93D9B-D216-99C0-19E9-C8DC8125FB23}"/>
              </a:ext>
            </a:extLst>
          </p:cNvPr>
          <p:cNvSpPr>
            <a:spLocks noGrp="1"/>
          </p:cNvSpPr>
          <p:nvPr>
            <p:ph type="body" sz="quarter" idx="19"/>
          </p:nvPr>
        </p:nvSpPr>
        <p:spPr>
          <a:xfrm>
            <a:off x="8141329" y="3429000"/>
            <a:ext cx="2627313" cy="2163763"/>
          </a:xfrm>
        </p:spPr>
        <p:txBody>
          <a:bodyPr>
            <a:noAutofit/>
          </a:bodyPr>
          <a:lstStyle>
            <a:lvl1pPr algn="ctr">
              <a:lnSpc>
                <a:spcPts val="2000"/>
              </a:lnSpc>
              <a:defRPr lang="en-US" sz="1800" spc="-100" baseline="0" smtClean="0">
                <a:solidFill>
                  <a:schemeClr val="bg1"/>
                </a:solidFill>
                <a:effectLst/>
              </a:defRPr>
            </a:lvl1pPr>
          </a:lstStyle>
          <a:p>
            <a:pPr lvl="0"/>
            <a:r>
              <a:rPr lang="da-DK">
                <a:solidFill>
                  <a:srgbClr val="FFFFFF"/>
                </a:solidFill>
                <a:effectLst/>
                <a:latin typeface="Noto Sans" panose="020B0502040504020204" pitchFamily="34" charset="0"/>
              </a:rPr>
              <a:t>Klik for at redigere teksttypografierne i masteren</a:t>
            </a:r>
          </a:p>
        </p:txBody>
      </p:sp>
      <p:sp>
        <p:nvSpPr>
          <p:cNvPr id="19" name="block">
            <a:extLst>
              <a:ext uri="{FF2B5EF4-FFF2-40B4-BE49-F238E27FC236}">
                <a16:creationId xmlns:a16="http://schemas.microsoft.com/office/drawing/2014/main" id="{183033ED-FD82-A3B6-6F26-77377013484D}"/>
              </a:ext>
            </a:extLst>
          </p:cNvPr>
          <p:cNvSpPr>
            <a:spLocks noChangeAspect="1"/>
          </p:cNvSpPr>
          <p:nvPr userDrawn="1"/>
        </p:nvSpPr>
        <p:spPr>
          <a:xfrm>
            <a:off x="572770" y="6029503"/>
            <a:ext cx="255600" cy="255600"/>
          </a:xfrm>
          <a:prstGeom prst="rect">
            <a:avLst/>
          </a:prstGeom>
          <a:solidFill>
            <a:srgbClr val="0067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22" name="Straight Connector 21">
            <a:extLst>
              <a:ext uri="{FF2B5EF4-FFF2-40B4-BE49-F238E27FC236}">
                <a16:creationId xmlns:a16="http://schemas.microsoft.com/office/drawing/2014/main" id="{7C8FF197-56F4-2F77-F15F-524150CEE206}"/>
              </a:ext>
            </a:extLst>
          </p:cNvPr>
          <p:cNvCxnSpPr>
            <a:cxnSpLocks/>
          </p:cNvCxnSpPr>
          <p:nvPr userDrawn="1"/>
        </p:nvCxnSpPr>
        <p:spPr>
          <a:xfrm>
            <a:off x="1641475" y="6285103"/>
            <a:ext cx="8947150" cy="0"/>
          </a:xfrm>
          <a:prstGeom prst="line">
            <a:avLst/>
          </a:prstGeom>
          <a:ln w="6350">
            <a:solidFill>
              <a:srgbClr val="333332"/>
            </a:solidFill>
          </a:ln>
        </p:spPr>
        <p:style>
          <a:lnRef idx="2">
            <a:schemeClr val="accent1"/>
          </a:lnRef>
          <a:fillRef idx="0">
            <a:schemeClr val="accent1"/>
          </a:fillRef>
          <a:effectRef idx="1">
            <a:schemeClr val="accent1"/>
          </a:effectRef>
          <a:fontRef idx="minor">
            <a:schemeClr val="tx1"/>
          </a:fontRef>
        </p:style>
      </p:cxnSp>
      <p:sp>
        <p:nvSpPr>
          <p:cNvPr id="5" name="Picture Placeholder 7">
            <a:extLst>
              <a:ext uri="{FF2B5EF4-FFF2-40B4-BE49-F238E27FC236}">
                <a16:creationId xmlns:a16="http://schemas.microsoft.com/office/drawing/2014/main" id="{2C4A9A9E-8D6C-FC95-3A61-FD53D0C3B2CB}"/>
              </a:ext>
            </a:extLst>
          </p:cNvPr>
          <p:cNvSpPr>
            <a:spLocks noGrp="1"/>
          </p:cNvSpPr>
          <p:nvPr>
            <p:ph type="pic" sz="quarter" idx="20"/>
          </p:nvPr>
        </p:nvSpPr>
        <p:spPr>
          <a:xfrm>
            <a:off x="8734985" y="1214473"/>
            <a:ext cx="1440000" cy="1441310"/>
          </a:xfrm>
        </p:spPr>
        <p:txBody>
          <a:bodyPr/>
          <a:lstStyle/>
          <a:p>
            <a:r>
              <a:rPr lang="da-DK"/>
              <a:t>Klik på ikonet for at tilføje et billede</a:t>
            </a:r>
            <a:endParaRPr lang="en-VN"/>
          </a:p>
        </p:txBody>
      </p:sp>
      <p:sp>
        <p:nvSpPr>
          <p:cNvPr id="12" name="Picture Placeholder 7">
            <a:extLst>
              <a:ext uri="{FF2B5EF4-FFF2-40B4-BE49-F238E27FC236}">
                <a16:creationId xmlns:a16="http://schemas.microsoft.com/office/drawing/2014/main" id="{386100E8-4199-0A05-2E55-4F5F33097853}"/>
              </a:ext>
            </a:extLst>
          </p:cNvPr>
          <p:cNvSpPr>
            <a:spLocks noGrp="1"/>
          </p:cNvSpPr>
          <p:nvPr>
            <p:ph type="pic" sz="quarter" idx="21"/>
          </p:nvPr>
        </p:nvSpPr>
        <p:spPr>
          <a:xfrm>
            <a:off x="5293616" y="1214473"/>
            <a:ext cx="1440000" cy="1441310"/>
          </a:xfrm>
        </p:spPr>
        <p:txBody>
          <a:bodyPr/>
          <a:lstStyle/>
          <a:p>
            <a:r>
              <a:rPr lang="da-DK"/>
              <a:t>Klik på ikonet for at tilføje et billede</a:t>
            </a:r>
            <a:endParaRPr lang="en-VN"/>
          </a:p>
        </p:txBody>
      </p:sp>
      <p:sp>
        <p:nvSpPr>
          <p:cNvPr id="14" name="Picture Placeholder 7">
            <a:extLst>
              <a:ext uri="{FF2B5EF4-FFF2-40B4-BE49-F238E27FC236}">
                <a16:creationId xmlns:a16="http://schemas.microsoft.com/office/drawing/2014/main" id="{B0915045-7C46-893E-2E69-B7438886F696}"/>
              </a:ext>
            </a:extLst>
          </p:cNvPr>
          <p:cNvSpPr>
            <a:spLocks noGrp="1"/>
          </p:cNvSpPr>
          <p:nvPr>
            <p:ph type="pic" sz="quarter" idx="22"/>
          </p:nvPr>
        </p:nvSpPr>
        <p:spPr>
          <a:xfrm>
            <a:off x="1872684" y="1214473"/>
            <a:ext cx="1440000" cy="1441310"/>
          </a:xfrm>
        </p:spPr>
        <p:txBody>
          <a:bodyPr/>
          <a:lstStyle/>
          <a:p>
            <a:r>
              <a:rPr lang="da-DK"/>
              <a:t>Klik på ikonet for at tilføje et billede</a:t>
            </a:r>
            <a:endParaRPr lang="en-VN"/>
          </a:p>
        </p:txBody>
      </p:sp>
      <p:pic>
        <p:nvPicPr>
          <p:cNvPr id="15" name="Billede 14" descr="Et billede, der indeholder Font/skrifttype, Grafik, logo, typografi&#10;&#10;Indhold genereret af kunstig intelligens kan være forkert.">
            <a:extLst>
              <a:ext uri="{FF2B5EF4-FFF2-40B4-BE49-F238E27FC236}">
                <a16:creationId xmlns:a16="http://schemas.microsoft.com/office/drawing/2014/main" id="{E8DEE914-AAEA-1C0A-85F0-A1BB4C66C8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5481" y="5923303"/>
            <a:ext cx="997868" cy="468000"/>
          </a:xfrm>
          <a:prstGeom prst="rect">
            <a:avLst/>
          </a:prstGeom>
        </p:spPr>
      </p:pic>
    </p:spTree>
    <p:extLst>
      <p:ext uri="{BB962C8B-B14F-4D97-AF65-F5344CB8AC3E}">
        <p14:creationId xmlns:p14="http://schemas.microsoft.com/office/powerpoint/2010/main" val="1506006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Green BG &amp; Heading">
    <p:bg>
      <p:bgPr>
        <a:solidFill>
          <a:srgbClr val="00676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3565C-FBD3-571A-4C05-32B3C9493867}"/>
              </a:ext>
            </a:extLst>
          </p:cNvPr>
          <p:cNvSpPr>
            <a:spLocks noGrp="1"/>
          </p:cNvSpPr>
          <p:nvPr>
            <p:ph type="title"/>
          </p:nvPr>
        </p:nvSpPr>
        <p:spPr>
          <a:xfrm>
            <a:off x="1381125" y="533291"/>
            <a:ext cx="10515600" cy="1325563"/>
          </a:xfrm>
        </p:spPr>
        <p:txBody>
          <a:bodyPr/>
          <a:lstStyle>
            <a:lvl1pPr>
              <a:defRPr sz="5000">
                <a:solidFill>
                  <a:schemeClr val="bg1"/>
                </a:solidFill>
              </a:defRPr>
            </a:lvl1pPr>
          </a:lstStyle>
          <a:p>
            <a:r>
              <a:rPr lang="da-DK">
                <a:effectLst/>
                <a:latin typeface="Noto Sans" panose="020B0502040504020204" pitchFamily="34" charset="0"/>
              </a:rPr>
              <a:t>Klik for at redigere titeltypografien i masteren</a:t>
            </a:r>
            <a:endParaRPr lang="en-US" dirty="0">
              <a:effectLst/>
              <a:latin typeface="Noto Sans" panose="020B0502040504020204" pitchFamily="34" charset="0"/>
            </a:endParaRPr>
          </a:p>
        </p:txBody>
      </p:sp>
    </p:spTree>
    <p:extLst>
      <p:ext uri="{BB962C8B-B14F-4D97-AF65-F5344CB8AC3E}">
        <p14:creationId xmlns:p14="http://schemas.microsoft.com/office/powerpoint/2010/main" val="28707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snitsoverskrift">
    <p:bg>
      <p:bgPr>
        <a:solidFill>
          <a:srgbClr val="00676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FE07-1513-2D53-758F-22B1B9D74417}"/>
              </a:ext>
            </a:extLst>
          </p:cNvPr>
          <p:cNvSpPr>
            <a:spLocks noGrp="1"/>
          </p:cNvSpPr>
          <p:nvPr>
            <p:ph type="title"/>
          </p:nvPr>
        </p:nvSpPr>
        <p:spPr>
          <a:xfrm>
            <a:off x="1678417" y="2540818"/>
            <a:ext cx="7887092" cy="2542824"/>
          </a:xfrm>
        </p:spPr>
        <p:txBody>
          <a:bodyPr anchor="t"/>
          <a:lstStyle>
            <a:lvl1pPr>
              <a:lnSpc>
                <a:spcPts val="6700"/>
              </a:lnSpc>
              <a:defRPr sz="7000" spc="-150">
                <a:solidFill>
                  <a:schemeClr val="bg1"/>
                </a:solidFill>
              </a:defRPr>
            </a:lvl1pPr>
          </a:lstStyle>
          <a:p>
            <a:r>
              <a:rPr lang="da-DK"/>
              <a:t>Klik for at redigere titeltypografien i masteren</a:t>
            </a:r>
            <a:endParaRPr lang="en-VN" dirty="0"/>
          </a:p>
        </p:txBody>
      </p:sp>
      <p:sp>
        <p:nvSpPr>
          <p:cNvPr id="3" name="Text Placeholder 2">
            <a:extLst>
              <a:ext uri="{FF2B5EF4-FFF2-40B4-BE49-F238E27FC236}">
                <a16:creationId xmlns:a16="http://schemas.microsoft.com/office/drawing/2014/main" id="{74B46CBC-8C37-6021-C3E6-1CF5CF903B97}"/>
              </a:ext>
            </a:extLst>
          </p:cNvPr>
          <p:cNvSpPr>
            <a:spLocks noGrp="1"/>
          </p:cNvSpPr>
          <p:nvPr>
            <p:ph type="body" idx="1"/>
          </p:nvPr>
        </p:nvSpPr>
        <p:spPr>
          <a:xfrm>
            <a:off x="1678417" y="5211647"/>
            <a:ext cx="7887092" cy="875294"/>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pic>
        <p:nvPicPr>
          <p:cNvPr id="10" name="&quot;">
            <a:extLst>
              <a:ext uri="{FF2B5EF4-FFF2-40B4-BE49-F238E27FC236}">
                <a16:creationId xmlns:a16="http://schemas.microsoft.com/office/drawing/2014/main" id="{0E4DEED5-F27D-DDBB-2B40-66424D597673}"/>
              </a:ext>
            </a:extLst>
          </p:cNvPr>
          <p:cNvPicPr>
            <a:picLocks noChangeAspect="1"/>
          </p:cNvPicPr>
          <p:nvPr userDrawn="1"/>
        </p:nvPicPr>
        <p:blipFill>
          <a:blip r:embed="rId2"/>
          <a:stretch>
            <a:fillRect/>
          </a:stretch>
        </p:blipFill>
        <p:spPr>
          <a:xfrm>
            <a:off x="1775445" y="1111717"/>
            <a:ext cx="1206500" cy="1003300"/>
          </a:xfrm>
          <a:prstGeom prst="rect">
            <a:avLst/>
          </a:prstGeom>
        </p:spPr>
      </p:pic>
      <p:sp>
        <p:nvSpPr>
          <p:cNvPr id="7" name="block">
            <a:extLst>
              <a:ext uri="{FF2B5EF4-FFF2-40B4-BE49-F238E27FC236}">
                <a16:creationId xmlns:a16="http://schemas.microsoft.com/office/drawing/2014/main" id="{ADC2DACD-8AF8-7420-D103-202E692F5A9C}"/>
              </a:ext>
            </a:extLst>
          </p:cNvPr>
          <p:cNvSpPr>
            <a:spLocks noChangeAspect="1"/>
          </p:cNvSpPr>
          <p:nvPr userDrawn="1"/>
        </p:nvSpPr>
        <p:spPr>
          <a:xfrm>
            <a:off x="572770" y="6029503"/>
            <a:ext cx="255600" cy="25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8" name="Straight Connector 7">
            <a:extLst>
              <a:ext uri="{FF2B5EF4-FFF2-40B4-BE49-F238E27FC236}">
                <a16:creationId xmlns:a16="http://schemas.microsoft.com/office/drawing/2014/main" id="{EC8B3F3F-7144-3F65-25D3-25F047F63467}"/>
              </a:ext>
            </a:extLst>
          </p:cNvPr>
          <p:cNvCxnSpPr>
            <a:cxnSpLocks/>
          </p:cNvCxnSpPr>
          <p:nvPr userDrawn="1"/>
        </p:nvCxnSpPr>
        <p:spPr>
          <a:xfrm>
            <a:off x="911860" y="6285103"/>
            <a:ext cx="979893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Billede 3" descr="Et billede, der indeholder Font/skrifttype, Grafik, logo, symbol&#10;&#10;Indhold genereret af kunstig intelligens kan være forkert.">
            <a:extLst>
              <a:ext uri="{FF2B5EF4-FFF2-40B4-BE49-F238E27FC236}">
                <a16:creationId xmlns:a16="http://schemas.microsoft.com/office/drawing/2014/main" id="{570EEBC4-28CE-EC10-AEE9-1D74BF1D09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89182" y="5924700"/>
            <a:ext cx="997866" cy="468000"/>
          </a:xfrm>
          <a:prstGeom prst="rect">
            <a:avLst/>
          </a:prstGeom>
        </p:spPr>
      </p:pic>
    </p:spTree>
    <p:extLst>
      <p:ext uri="{BB962C8B-B14F-4D97-AF65-F5344CB8AC3E}">
        <p14:creationId xmlns:p14="http://schemas.microsoft.com/office/powerpoint/2010/main" val="3205641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Front Page">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17C3C-BD78-E302-4BCD-51545355F62C}"/>
              </a:ext>
            </a:extLst>
          </p:cNvPr>
          <p:cNvSpPr>
            <a:spLocks noGrp="1"/>
          </p:cNvSpPr>
          <p:nvPr>
            <p:ph type="ctrTitle"/>
          </p:nvPr>
        </p:nvSpPr>
        <p:spPr>
          <a:xfrm>
            <a:off x="1744107" y="2381248"/>
            <a:ext cx="9102073" cy="1933200"/>
          </a:xfrm>
        </p:spPr>
        <p:txBody>
          <a:bodyPr lIns="0" tIns="0" rIns="0" bIns="0" anchor="t"/>
          <a:lstStyle>
            <a:lvl1pPr algn="l">
              <a:lnSpc>
                <a:spcPct val="100000"/>
              </a:lnSpc>
              <a:defRPr sz="5400" b="1" i="0" kern="1200" spc="-15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da-DK"/>
              <a:t>Klik for at redigere titeltypografien i masteren</a:t>
            </a:r>
            <a:endParaRPr lang="en-VN" dirty="0"/>
          </a:p>
        </p:txBody>
      </p:sp>
      <p:sp>
        <p:nvSpPr>
          <p:cNvPr id="3" name="Subtitle 2">
            <a:extLst>
              <a:ext uri="{FF2B5EF4-FFF2-40B4-BE49-F238E27FC236}">
                <a16:creationId xmlns:a16="http://schemas.microsoft.com/office/drawing/2014/main" id="{788FD899-A21B-D49D-2E39-14D0F31CE627}"/>
              </a:ext>
            </a:extLst>
          </p:cNvPr>
          <p:cNvSpPr>
            <a:spLocks noGrp="1"/>
          </p:cNvSpPr>
          <p:nvPr>
            <p:ph type="subTitle" idx="1"/>
          </p:nvPr>
        </p:nvSpPr>
        <p:spPr>
          <a:xfrm>
            <a:off x="1744108" y="4346713"/>
            <a:ext cx="9078433" cy="1655762"/>
          </a:xfrm>
        </p:spPr>
        <p:txBody>
          <a:bodyPr lIns="0" tIns="0" rIns="0" bIns="0">
            <a:normAutofit/>
          </a:bodyPr>
          <a:lstStyle>
            <a:lvl1pPr marL="0" indent="0" algn="l">
              <a:buNone/>
              <a:defRPr sz="2000" b="0" i="0" spc="-40" baseline="0">
                <a:solidFill>
                  <a:schemeClr val="bg1"/>
                </a:solidFill>
                <a:latin typeface="Noto Sans Light" panose="020B0502040504020204" pitchFamily="34" charset="0"/>
                <a:ea typeface="Noto Sans Light" panose="020B0502040504020204" pitchFamily="34" charset="0"/>
                <a:cs typeface="Noto Sans Light"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effectLst/>
                <a:latin typeface="Noto Sans Light" panose="020B0502040504020204" pitchFamily="34" charset="0"/>
              </a:rPr>
              <a:t>Klik for at redigere undertiteltypografien i masteren</a:t>
            </a:r>
            <a:endParaRPr lang="en-US" dirty="0">
              <a:effectLst/>
              <a:latin typeface="Noto Sans Light" panose="020B0502040504020204" pitchFamily="34" charset="0"/>
            </a:endParaRPr>
          </a:p>
        </p:txBody>
      </p:sp>
      <p:sp>
        <p:nvSpPr>
          <p:cNvPr id="14" name="block">
            <a:extLst>
              <a:ext uri="{FF2B5EF4-FFF2-40B4-BE49-F238E27FC236}">
                <a16:creationId xmlns:a16="http://schemas.microsoft.com/office/drawing/2014/main" id="{464E62A1-3D33-852B-D582-FE9F9A47F010}"/>
              </a:ext>
            </a:extLst>
          </p:cNvPr>
          <p:cNvSpPr>
            <a:spLocks/>
          </p:cNvSpPr>
          <p:nvPr userDrawn="1"/>
        </p:nvSpPr>
        <p:spPr>
          <a:xfrm>
            <a:off x="1777350" y="1969199"/>
            <a:ext cx="255600" cy="25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dirty="0"/>
          </a:p>
        </p:txBody>
      </p:sp>
      <p:cxnSp>
        <p:nvCxnSpPr>
          <p:cNvPr id="21" name="Straight Connector 20">
            <a:extLst>
              <a:ext uri="{FF2B5EF4-FFF2-40B4-BE49-F238E27FC236}">
                <a16:creationId xmlns:a16="http://schemas.microsoft.com/office/drawing/2014/main" id="{DD11BF08-EE11-BCB9-D1EE-454EC3E2C341}"/>
              </a:ext>
            </a:extLst>
          </p:cNvPr>
          <p:cNvCxnSpPr>
            <a:cxnSpLocks/>
          </p:cNvCxnSpPr>
          <p:nvPr userDrawn="1"/>
        </p:nvCxnSpPr>
        <p:spPr>
          <a:xfrm>
            <a:off x="2060382" y="6296025"/>
            <a:ext cx="864000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Billede 3" descr="Et billede, der indeholder Font/skrifttype, Grafik, logo, symbol&#10;&#10;Indhold genereret af kunstig intelligens kan være forkert.">
            <a:extLst>
              <a:ext uri="{FF2B5EF4-FFF2-40B4-BE49-F238E27FC236}">
                <a16:creationId xmlns:a16="http://schemas.microsoft.com/office/drawing/2014/main" id="{964F1D8B-0FDC-70B3-E8D7-53815406CC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89182" y="5924700"/>
            <a:ext cx="997866" cy="468000"/>
          </a:xfrm>
          <a:prstGeom prst="rect">
            <a:avLst/>
          </a:prstGeom>
        </p:spPr>
      </p:pic>
    </p:spTree>
    <p:extLst>
      <p:ext uri="{BB962C8B-B14F-4D97-AF65-F5344CB8AC3E}">
        <p14:creationId xmlns:p14="http://schemas.microsoft.com/office/powerpoint/2010/main" val="246828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_1_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lock">
            <a:extLst>
              <a:ext uri="{FF2B5EF4-FFF2-40B4-BE49-F238E27FC236}">
                <a16:creationId xmlns:a16="http://schemas.microsoft.com/office/drawing/2014/main" id="{B89F3C80-BFA2-5916-F6A1-9C8F1B1FA069}"/>
              </a:ext>
            </a:extLst>
          </p:cNvPr>
          <p:cNvSpPr>
            <a:spLocks noChangeAspect="1"/>
          </p:cNvSpPr>
          <p:nvPr userDrawn="1"/>
        </p:nvSpPr>
        <p:spPr>
          <a:xfrm>
            <a:off x="1775506" y="1964214"/>
            <a:ext cx="255600" cy="25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block">
            <a:extLst>
              <a:ext uri="{FF2B5EF4-FFF2-40B4-BE49-F238E27FC236}">
                <a16:creationId xmlns:a16="http://schemas.microsoft.com/office/drawing/2014/main" id="{A374D146-D589-BBDA-D1EF-F4C27699F61F}"/>
              </a:ext>
            </a:extLst>
          </p:cNvPr>
          <p:cNvSpPr>
            <a:spLocks noChangeAspect="1"/>
          </p:cNvSpPr>
          <p:nvPr userDrawn="1"/>
        </p:nvSpPr>
        <p:spPr>
          <a:xfrm>
            <a:off x="572770" y="6029503"/>
            <a:ext cx="255600" cy="25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7" name="Straight Connector 6">
            <a:extLst>
              <a:ext uri="{FF2B5EF4-FFF2-40B4-BE49-F238E27FC236}">
                <a16:creationId xmlns:a16="http://schemas.microsoft.com/office/drawing/2014/main" id="{96321234-4BB4-06B1-A57D-B7EE7203BC5A}"/>
              </a:ext>
            </a:extLst>
          </p:cNvPr>
          <p:cNvCxnSpPr>
            <a:cxnSpLocks/>
          </p:cNvCxnSpPr>
          <p:nvPr userDrawn="1"/>
        </p:nvCxnSpPr>
        <p:spPr>
          <a:xfrm>
            <a:off x="911860" y="6285103"/>
            <a:ext cx="979893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887D058C-9AB5-D56B-5AD0-CFE59FAD65D3}"/>
              </a:ext>
            </a:extLst>
          </p:cNvPr>
          <p:cNvSpPr>
            <a:spLocks noGrp="1"/>
          </p:cNvSpPr>
          <p:nvPr>
            <p:ph type="title"/>
          </p:nvPr>
        </p:nvSpPr>
        <p:spPr>
          <a:xfrm>
            <a:off x="1660525" y="2424468"/>
            <a:ext cx="7585076" cy="1325563"/>
          </a:xfrm>
        </p:spPr>
        <p:txBody>
          <a:bodyPr/>
          <a:lstStyle>
            <a:lvl1pPr>
              <a:defRPr sz="7000" spc="-150">
                <a:solidFill>
                  <a:schemeClr val="bg1"/>
                </a:solidFill>
              </a:defRPr>
            </a:lvl1pPr>
          </a:lstStyle>
          <a:p>
            <a:r>
              <a:rPr lang="da-DK"/>
              <a:t>Klik for at redigere titeltypografien i masteren</a:t>
            </a:r>
            <a:endParaRPr lang="en-VN" dirty="0"/>
          </a:p>
        </p:txBody>
      </p:sp>
      <p:pic>
        <p:nvPicPr>
          <p:cNvPr id="2" name="Billede 1" descr="Et billede, der indeholder Font/skrifttype, Grafik, logo, symbol&#10;&#10;Indhold genereret af kunstig intelligens kan være forkert.">
            <a:extLst>
              <a:ext uri="{FF2B5EF4-FFF2-40B4-BE49-F238E27FC236}">
                <a16:creationId xmlns:a16="http://schemas.microsoft.com/office/drawing/2014/main" id="{F68C3E97-D967-FEC1-235F-CB84E319BB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89182" y="5924700"/>
            <a:ext cx="997866" cy="468000"/>
          </a:xfrm>
          <a:prstGeom prst="rect">
            <a:avLst/>
          </a:prstGeom>
        </p:spPr>
      </p:pic>
    </p:spTree>
    <p:extLst>
      <p:ext uri="{BB962C8B-B14F-4D97-AF65-F5344CB8AC3E}">
        <p14:creationId xmlns:p14="http://schemas.microsoft.com/office/powerpoint/2010/main" val="2067029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eaker_2_light">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block">
            <a:extLst>
              <a:ext uri="{FF2B5EF4-FFF2-40B4-BE49-F238E27FC236}">
                <a16:creationId xmlns:a16="http://schemas.microsoft.com/office/drawing/2014/main" id="{B89F3C80-BFA2-5916-F6A1-9C8F1B1FA069}"/>
              </a:ext>
            </a:extLst>
          </p:cNvPr>
          <p:cNvSpPr>
            <a:spLocks noChangeAspect="1"/>
          </p:cNvSpPr>
          <p:nvPr userDrawn="1"/>
        </p:nvSpPr>
        <p:spPr>
          <a:xfrm>
            <a:off x="1775506" y="1964214"/>
            <a:ext cx="255600" cy="25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block">
            <a:extLst>
              <a:ext uri="{FF2B5EF4-FFF2-40B4-BE49-F238E27FC236}">
                <a16:creationId xmlns:a16="http://schemas.microsoft.com/office/drawing/2014/main" id="{A374D146-D589-BBDA-D1EF-F4C27699F61F}"/>
              </a:ext>
            </a:extLst>
          </p:cNvPr>
          <p:cNvSpPr>
            <a:spLocks noChangeAspect="1"/>
          </p:cNvSpPr>
          <p:nvPr userDrawn="1"/>
        </p:nvSpPr>
        <p:spPr>
          <a:xfrm>
            <a:off x="572770" y="6029503"/>
            <a:ext cx="255600" cy="25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7" name="Straight Connector 6">
            <a:extLst>
              <a:ext uri="{FF2B5EF4-FFF2-40B4-BE49-F238E27FC236}">
                <a16:creationId xmlns:a16="http://schemas.microsoft.com/office/drawing/2014/main" id="{96321234-4BB4-06B1-A57D-B7EE7203BC5A}"/>
              </a:ext>
            </a:extLst>
          </p:cNvPr>
          <p:cNvCxnSpPr>
            <a:cxnSpLocks/>
          </p:cNvCxnSpPr>
          <p:nvPr userDrawn="1"/>
        </p:nvCxnSpPr>
        <p:spPr>
          <a:xfrm>
            <a:off x="911860" y="6285103"/>
            <a:ext cx="979893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887D058C-9AB5-D56B-5AD0-CFE59FAD65D3}"/>
              </a:ext>
            </a:extLst>
          </p:cNvPr>
          <p:cNvSpPr>
            <a:spLocks noGrp="1"/>
          </p:cNvSpPr>
          <p:nvPr>
            <p:ph type="title"/>
          </p:nvPr>
        </p:nvSpPr>
        <p:spPr>
          <a:xfrm>
            <a:off x="1660525" y="2424468"/>
            <a:ext cx="7585076" cy="1325563"/>
          </a:xfrm>
        </p:spPr>
        <p:txBody>
          <a:bodyPr/>
          <a:lstStyle>
            <a:lvl1pPr>
              <a:defRPr sz="7000" spc="-150">
                <a:solidFill>
                  <a:schemeClr val="bg1"/>
                </a:solidFill>
              </a:defRPr>
            </a:lvl1pPr>
          </a:lstStyle>
          <a:p>
            <a:r>
              <a:rPr lang="da-DK"/>
              <a:t>Klik for at redigere titeltypografien i masteren</a:t>
            </a:r>
            <a:endParaRPr lang="en-VN" dirty="0"/>
          </a:p>
        </p:txBody>
      </p:sp>
      <p:pic>
        <p:nvPicPr>
          <p:cNvPr id="2" name="Billede 1" descr="Et billede, der indeholder Font/skrifttype, Grafik, logo, symbol&#10;&#10;Indhold genereret af kunstig intelligens kan være forkert.">
            <a:extLst>
              <a:ext uri="{FF2B5EF4-FFF2-40B4-BE49-F238E27FC236}">
                <a16:creationId xmlns:a16="http://schemas.microsoft.com/office/drawing/2014/main" id="{FB013930-5953-CED5-1BF4-BF7D2C6770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89182" y="5924700"/>
            <a:ext cx="997866" cy="468000"/>
          </a:xfrm>
          <a:prstGeom prst="rect">
            <a:avLst/>
          </a:prstGeom>
        </p:spPr>
      </p:pic>
    </p:spTree>
    <p:extLst>
      <p:ext uri="{BB962C8B-B14F-4D97-AF65-F5344CB8AC3E}">
        <p14:creationId xmlns:p14="http://schemas.microsoft.com/office/powerpoint/2010/main" val="523872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descr="A screenshot of a computer&#10;&#10;AI-generated content may be incorrect." hidden="1">
            <a:extLst>
              <a:ext uri="{FF2B5EF4-FFF2-40B4-BE49-F238E27FC236}">
                <a16:creationId xmlns:a16="http://schemas.microsoft.com/office/drawing/2014/main" id="{F0873FF3-2687-C084-ECC0-9B5D31B0710C}"/>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FE200FB4-EB38-8E64-4BC8-BA8C82B435E7}"/>
              </a:ext>
            </a:extLst>
          </p:cNvPr>
          <p:cNvSpPr txBox="1">
            <a:spLocks noGrp="1" noRot="1" noMove="1" noResize="1" noEditPoints="1" noAdjustHandles="1" noChangeArrowheads="1" noChangeShapeType="1"/>
          </p:cNvSpPr>
          <p:nvPr userDrawn="1"/>
        </p:nvSpPr>
        <p:spPr>
          <a:xfrm>
            <a:off x="1660525" y="5011052"/>
            <a:ext cx="758507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ffectLst/>
                <a:latin typeface="Noto Sans" panose="020B0502040504020204" pitchFamily="34" charset="0"/>
              </a:rPr>
              <a:t>Pluss </a:t>
            </a:r>
            <a:r>
              <a:rPr lang="en-US" sz="1200" dirty="0" err="1">
                <a:solidFill>
                  <a:schemeClr val="bg1"/>
                </a:solidFill>
                <a:effectLst/>
                <a:latin typeface="Noto Sans" panose="020B0502040504020204" pitchFamily="34" charset="0"/>
              </a:rPr>
              <a:t>arbejder</a:t>
            </a:r>
            <a:r>
              <a:rPr lang="en-US" sz="1200" dirty="0">
                <a:solidFill>
                  <a:schemeClr val="bg1"/>
                </a:solidFill>
                <a:effectLst/>
                <a:latin typeface="Noto Sans" panose="020B0502040504020204" pitchFamily="34" charset="0"/>
              </a:rPr>
              <a:t> for et </a:t>
            </a:r>
            <a:r>
              <a:rPr lang="en-US" sz="1200" dirty="0" err="1">
                <a:solidFill>
                  <a:schemeClr val="bg1"/>
                </a:solidFill>
                <a:effectLst/>
                <a:latin typeface="Noto Sans" panose="020B0502040504020204" pitchFamily="34" charset="0"/>
              </a:rPr>
              <a:t>tillidsbåret</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samfund</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hvor</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tillid</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erstatter</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behovet</a:t>
            </a:r>
            <a:r>
              <a:rPr lang="en-US" sz="1200" dirty="0">
                <a:solidFill>
                  <a:schemeClr val="bg1"/>
                </a:solidFill>
                <a:effectLst/>
                <a:latin typeface="Noto Sans" panose="020B0502040504020204" pitchFamily="34" charset="0"/>
              </a:rPr>
              <a:t> for </a:t>
            </a:r>
            <a:r>
              <a:rPr lang="en-US" sz="1200" dirty="0" err="1">
                <a:solidFill>
                  <a:schemeClr val="bg1"/>
                </a:solidFill>
                <a:effectLst/>
                <a:latin typeface="Noto Sans" panose="020B0502040504020204" pitchFamily="34" charset="0"/>
              </a:rPr>
              <a:t>kontrol</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og</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dokumentation</a:t>
            </a:r>
            <a:r>
              <a:rPr lang="en-US" sz="1200" dirty="0">
                <a:solidFill>
                  <a:schemeClr val="bg1"/>
                </a:solidFill>
                <a:effectLst/>
                <a:latin typeface="Noto Sans" panose="020B0502040504020204" pitchFamily="34" charset="0"/>
              </a:rPr>
              <a:t>. Vi </a:t>
            </a:r>
            <a:r>
              <a:rPr lang="en-US" sz="1200" dirty="0" err="1">
                <a:solidFill>
                  <a:schemeClr val="bg1"/>
                </a:solidFill>
                <a:effectLst/>
                <a:latin typeface="Noto Sans" panose="020B0502040504020204" pitchFamily="34" charset="0"/>
              </a:rPr>
              <a:t>hjælper</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vores</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kunder</a:t>
            </a:r>
            <a:r>
              <a:rPr lang="en-US" sz="1200" dirty="0">
                <a:solidFill>
                  <a:schemeClr val="bg1"/>
                </a:solidFill>
                <a:effectLst/>
                <a:latin typeface="Noto Sans" panose="020B0502040504020204" pitchFamily="34" charset="0"/>
              </a:rPr>
              <a:t> med at </a:t>
            </a:r>
            <a:r>
              <a:rPr lang="en-US" sz="1200" dirty="0" err="1">
                <a:solidFill>
                  <a:schemeClr val="bg1"/>
                </a:solidFill>
                <a:effectLst/>
                <a:latin typeface="Noto Sans" panose="020B0502040504020204" pitchFamily="34" charset="0"/>
              </a:rPr>
              <a:t>skabe</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forudsætninger</a:t>
            </a:r>
            <a:r>
              <a:rPr lang="en-US" sz="1200" dirty="0">
                <a:solidFill>
                  <a:schemeClr val="bg1"/>
                </a:solidFill>
                <a:effectLst/>
                <a:latin typeface="Noto Sans" panose="020B0502040504020204" pitchFamily="34" charset="0"/>
              </a:rPr>
              <a:t> for </a:t>
            </a:r>
            <a:r>
              <a:rPr lang="en-US" sz="1200" dirty="0" err="1">
                <a:solidFill>
                  <a:schemeClr val="bg1"/>
                </a:solidFill>
                <a:effectLst/>
                <a:latin typeface="Noto Sans" panose="020B0502040504020204" pitchFamily="34" charset="0"/>
              </a:rPr>
              <a:t>tillid</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gennem</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klar</a:t>
            </a:r>
            <a:r>
              <a:rPr lang="en-US" sz="1200" dirty="0">
                <a:solidFill>
                  <a:schemeClr val="bg1"/>
                </a:solidFill>
                <a:effectLst/>
                <a:latin typeface="Noto Sans" panose="020B0502040504020204" pitchFamily="34" charset="0"/>
              </a:rPr>
              <a:t> </a:t>
            </a:r>
            <a:r>
              <a:rPr lang="en-US" sz="1200" b="1" dirty="0" err="1">
                <a:solidFill>
                  <a:schemeClr val="bg1"/>
                </a:solidFill>
                <a:effectLst/>
                <a:latin typeface="Noto Sans" panose="020B0502040504020204" pitchFamily="34" charset="0"/>
              </a:rPr>
              <a:t>retning</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effektiv</a:t>
            </a:r>
            <a:r>
              <a:rPr lang="en-US" sz="1200" dirty="0">
                <a:solidFill>
                  <a:schemeClr val="bg1"/>
                </a:solidFill>
                <a:effectLst/>
                <a:latin typeface="Noto Sans" panose="020B0502040504020204" pitchFamily="34" charset="0"/>
              </a:rPr>
              <a:t> </a:t>
            </a:r>
            <a:r>
              <a:rPr lang="en-US" sz="1200" b="1" dirty="0">
                <a:solidFill>
                  <a:schemeClr val="bg1"/>
                </a:solidFill>
                <a:effectLst/>
                <a:latin typeface="Noto Sans" panose="020B0502040504020204" pitchFamily="34" charset="0"/>
              </a:rPr>
              <a:t>handling</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og</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løbende</a:t>
            </a:r>
            <a:r>
              <a:rPr lang="en-US" sz="1200" dirty="0">
                <a:solidFill>
                  <a:schemeClr val="bg1"/>
                </a:solidFill>
                <a:effectLst/>
                <a:latin typeface="Noto Sans" panose="020B0502040504020204" pitchFamily="34" charset="0"/>
              </a:rPr>
              <a:t> </a:t>
            </a:r>
            <a:r>
              <a:rPr lang="en-US" sz="1200" b="1" dirty="0" err="1">
                <a:solidFill>
                  <a:schemeClr val="bg1"/>
                </a:solidFill>
                <a:effectLst/>
                <a:latin typeface="Noto Sans" panose="020B0502040504020204" pitchFamily="34" charset="0"/>
              </a:rPr>
              <a:t>læring</a:t>
            </a:r>
            <a:r>
              <a:rPr lang="en-US" sz="1200" dirty="0">
                <a:solidFill>
                  <a:schemeClr val="bg1"/>
                </a:solidFill>
                <a:effectLst/>
                <a:latin typeface="Noto Sans" panose="020B0502040504020204" pitchFamily="34" charset="0"/>
              </a:rPr>
              <a:t>. Vi </a:t>
            </a:r>
            <a:r>
              <a:rPr lang="en-US" sz="1200" dirty="0" err="1">
                <a:solidFill>
                  <a:schemeClr val="bg1"/>
                </a:solidFill>
                <a:effectLst/>
                <a:latin typeface="Noto Sans" panose="020B0502040504020204" pitchFamily="34" charset="0"/>
              </a:rPr>
              <a:t>arbejder</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altid</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i</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tæt</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samarbejde</a:t>
            </a:r>
            <a:r>
              <a:rPr lang="en-US" sz="1200" dirty="0">
                <a:solidFill>
                  <a:schemeClr val="bg1"/>
                </a:solidFill>
                <a:effectLst/>
                <a:latin typeface="Noto Sans" panose="020B0502040504020204" pitchFamily="34" charset="0"/>
              </a:rPr>
              <a:t> med </a:t>
            </a:r>
            <a:r>
              <a:rPr lang="en-US" sz="1200" dirty="0" err="1">
                <a:solidFill>
                  <a:schemeClr val="bg1"/>
                </a:solidFill>
                <a:effectLst/>
                <a:latin typeface="Noto Sans" panose="020B0502040504020204" pitchFamily="34" charset="0"/>
              </a:rPr>
              <a:t>vores</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kunder</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og</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partnere</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ofte</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i</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rollen</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som</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kritiske</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venner</a:t>
            </a:r>
            <a:r>
              <a:rPr lang="en-US" sz="1200" dirty="0">
                <a:solidFill>
                  <a:schemeClr val="bg1"/>
                </a:solidFill>
                <a:effectLst/>
                <a:latin typeface="Noto Sans" panose="020B0502040504020204" pitchFamily="34" charset="0"/>
              </a:rPr>
              <a:t>, der </a:t>
            </a:r>
            <a:r>
              <a:rPr lang="en-US" sz="1200" dirty="0" err="1">
                <a:solidFill>
                  <a:schemeClr val="bg1"/>
                </a:solidFill>
                <a:effectLst/>
                <a:latin typeface="Noto Sans" panose="020B0502040504020204" pitchFamily="34" charset="0"/>
              </a:rPr>
              <a:t>udfordrer</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og</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støtter</a:t>
            </a:r>
            <a:r>
              <a:rPr lang="en-US" sz="1200" dirty="0">
                <a:solidFill>
                  <a:schemeClr val="bg1"/>
                </a:solidFill>
                <a:effectLst/>
                <a:latin typeface="Noto Sans" panose="020B0502040504020204" pitchFamily="34" charset="0"/>
              </a:rPr>
              <a:t>. Siden 2001 </a:t>
            </a:r>
            <a:r>
              <a:rPr lang="en-US" sz="1200" dirty="0" err="1">
                <a:solidFill>
                  <a:schemeClr val="bg1"/>
                </a:solidFill>
                <a:effectLst/>
                <a:latin typeface="Noto Sans" panose="020B0502040504020204" pitchFamily="34" charset="0"/>
              </a:rPr>
              <a:t>har</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kunder</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fået</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rådgivning</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hjælp</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og</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ekspertise</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fra</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vores</a:t>
            </a:r>
            <a:r>
              <a:rPr lang="en-US" sz="1200" dirty="0">
                <a:solidFill>
                  <a:schemeClr val="bg1"/>
                </a:solidFill>
                <a:effectLst/>
                <a:latin typeface="Noto Sans" panose="020B0502040504020204" pitchFamily="34" charset="0"/>
              </a:rPr>
              <a:t> 25 </a:t>
            </a:r>
            <a:r>
              <a:rPr lang="en-US" sz="1200" dirty="0" err="1">
                <a:solidFill>
                  <a:schemeClr val="bg1"/>
                </a:solidFill>
                <a:effectLst/>
                <a:latin typeface="Noto Sans" panose="020B0502040504020204" pitchFamily="34" charset="0"/>
              </a:rPr>
              <a:t>konsulenter</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fordelt</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på</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kontorerne</a:t>
            </a:r>
            <a:r>
              <a:rPr lang="en-US" sz="1200" dirty="0">
                <a:solidFill>
                  <a:schemeClr val="bg1"/>
                </a:solidFill>
                <a:effectLst/>
                <a:latin typeface="Noto Sans" panose="020B0502040504020204" pitchFamily="34" charset="0"/>
              </a:rPr>
              <a:t> </a:t>
            </a:r>
            <a:r>
              <a:rPr lang="en-US" sz="1200" dirty="0" err="1">
                <a:solidFill>
                  <a:schemeClr val="bg1"/>
                </a:solidFill>
                <a:effectLst/>
                <a:latin typeface="Noto Sans" panose="020B0502040504020204" pitchFamily="34" charset="0"/>
              </a:rPr>
              <a:t>i</a:t>
            </a:r>
            <a:r>
              <a:rPr lang="en-US" sz="1200" dirty="0">
                <a:solidFill>
                  <a:schemeClr val="bg1"/>
                </a:solidFill>
                <a:effectLst/>
                <a:latin typeface="Noto Sans" panose="020B0502040504020204" pitchFamily="34" charset="0"/>
              </a:rPr>
              <a:t> Aarhus </a:t>
            </a:r>
            <a:r>
              <a:rPr lang="en-US" sz="1200" dirty="0" err="1">
                <a:solidFill>
                  <a:schemeClr val="bg1"/>
                </a:solidFill>
                <a:effectLst/>
                <a:latin typeface="Noto Sans" panose="020B0502040504020204" pitchFamily="34" charset="0"/>
              </a:rPr>
              <a:t>og</a:t>
            </a:r>
            <a:r>
              <a:rPr lang="en-US" sz="1200" dirty="0">
                <a:solidFill>
                  <a:schemeClr val="bg1"/>
                </a:solidFill>
                <a:effectLst/>
                <a:latin typeface="Noto Sans" panose="020B0502040504020204" pitchFamily="34" charset="0"/>
              </a:rPr>
              <a:t> København.</a:t>
            </a:r>
          </a:p>
          <a:p>
            <a:endParaRPr lang="en-VN" sz="1200" dirty="0">
              <a:solidFill>
                <a:schemeClr val="bg1"/>
              </a:solidFill>
            </a:endParaRPr>
          </a:p>
        </p:txBody>
      </p:sp>
      <p:sp>
        <p:nvSpPr>
          <p:cNvPr id="12" name="TextBox 11">
            <a:extLst>
              <a:ext uri="{FF2B5EF4-FFF2-40B4-BE49-F238E27FC236}">
                <a16:creationId xmlns:a16="http://schemas.microsoft.com/office/drawing/2014/main" id="{6C0DC01B-8023-FAB5-3768-A8A5C53BD424}"/>
              </a:ext>
            </a:extLst>
          </p:cNvPr>
          <p:cNvSpPr txBox="1">
            <a:spLocks noGrp="1" noRot="1" noMove="1" noResize="1" noEditPoints="1" noAdjustHandles="1" noChangeArrowheads="1" noChangeShapeType="1"/>
          </p:cNvSpPr>
          <p:nvPr userDrawn="1"/>
        </p:nvSpPr>
        <p:spPr>
          <a:xfrm>
            <a:off x="1686465" y="4683618"/>
            <a:ext cx="7585076" cy="276999"/>
          </a:xfrm>
          <a:prstGeom prst="rect">
            <a:avLst/>
          </a:prstGeom>
          <a:noFill/>
        </p:spPr>
        <p:txBody>
          <a:bodyPr wrap="square" rtlCol="0">
            <a:spAutoFit/>
          </a:bodyPr>
          <a:lstStyle/>
          <a:p>
            <a:r>
              <a:rPr lang="en-US" sz="1200" b="1" dirty="0">
                <a:solidFill>
                  <a:schemeClr val="bg1"/>
                </a:solidFill>
                <a:effectLst/>
                <a:latin typeface="Noto Sans" panose="020B0502040504020204" pitchFamily="34" charset="0"/>
              </a:rPr>
              <a:t>Om PLUSS Leadership A/S</a:t>
            </a:r>
            <a:endParaRPr lang="en-US" sz="1200" dirty="0">
              <a:solidFill>
                <a:schemeClr val="bg1"/>
              </a:solidFill>
              <a:effectLst/>
              <a:latin typeface="Noto Sans" panose="020B0502040504020204" pitchFamily="34" charset="0"/>
            </a:endParaRPr>
          </a:p>
        </p:txBody>
      </p:sp>
      <p:sp>
        <p:nvSpPr>
          <p:cNvPr id="2" name="Title 1">
            <a:extLst>
              <a:ext uri="{FF2B5EF4-FFF2-40B4-BE49-F238E27FC236}">
                <a16:creationId xmlns:a16="http://schemas.microsoft.com/office/drawing/2014/main" id="{F9408ACD-560B-9D5B-26EE-06C68441BC3E}"/>
              </a:ext>
            </a:extLst>
          </p:cNvPr>
          <p:cNvSpPr>
            <a:spLocks noGrp="1"/>
          </p:cNvSpPr>
          <p:nvPr>
            <p:ph type="title"/>
          </p:nvPr>
        </p:nvSpPr>
        <p:spPr>
          <a:xfrm>
            <a:off x="1660525" y="2424468"/>
            <a:ext cx="7585076" cy="1325563"/>
          </a:xfrm>
        </p:spPr>
        <p:txBody>
          <a:bodyPr/>
          <a:lstStyle>
            <a:lvl1pPr>
              <a:defRPr sz="7000" spc="-150">
                <a:solidFill>
                  <a:schemeClr val="bg1"/>
                </a:solidFill>
              </a:defRPr>
            </a:lvl1pPr>
          </a:lstStyle>
          <a:p>
            <a:r>
              <a:rPr lang="da-DK"/>
              <a:t>Klik for at redigere titeltypografien i masteren</a:t>
            </a:r>
            <a:endParaRPr lang="en-VN" dirty="0"/>
          </a:p>
        </p:txBody>
      </p:sp>
      <p:pic>
        <p:nvPicPr>
          <p:cNvPr id="3" name="Picture 2">
            <a:extLst>
              <a:ext uri="{FF2B5EF4-FFF2-40B4-BE49-F238E27FC236}">
                <a16:creationId xmlns:a16="http://schemas.microsoft.com/office/drawing/2014/main" id="{742E8FFA-9E52-8958-6DE2-B4E4B132F9FE}"/>
              </a:ext>
            </a:extLst>
          </p:cNvPr>
          <p:cNvPicPr>
            <a:picLocks noChangeAspect="1"/>
          </p:cNvPicPr>
          <p:nvPr userDrawn="1"/>
        </p:nvPicPr>
        <p:blipFill>
          <a:blip r:embed="rId4"/>
          <a:stretch>
            <a:fillRect/>
          </a:stretch>
        </p:blipFill>
        <p:spPr>
          <a:xfrm>
            <a:off x="1778681" y="4252972"/>
            <a:ext cx="342900" cy="342900"/>
          </a:xfrm>
          <a:prstGeom prst="rect">
            <a:avLst/>
          </a:prstGeom>
        </p:spPr>
      </p:pic>
      <p:sp>
        <p:nvSpPr>
          <p:cNvPr id="4" name="block">
            <a:extLst>
              <a:ext uri="{FF2B5EF4-FFF2-40B4-BE49-F238E27FC236}">
                <a16:creationId xmlns:a16="http://schemas.microsoft.com/office/drawing/2014/main" id="{B89F3C80-BFA2-5916-F6A1-9C8F1B1FA069}"/>
              </a:ext>
            </a:extLst>
          </p:cNvPr>
          <p:cNvSpPr>
            <a:spLocks noChangeAspect="1"/>
          </p:cNvSpPr>
          <p:nvPr userDrawn="1"/>
        </p:nvSpPr>
        <p:spPr>
          <a:xfrm>
            <a:off x="1778681" y="1958773"/>
            <a:ext cx="255600" cy="25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block">
            <a:extLst>
              <a:ext uri="{FF2B5EF4-FFF2-40B4-BE49-F238E27FC236}">
                <a16:creationId xmlns:a16="http://schemas.microsoft.com/office/drawing/2014/main" id="{0058721A-18E9-692B-5850-EE3F724B87E7}"/>
              </a:ext>
            </a:extLst>
          </p:cNvPr>
          <p:cNvSpPr>
            <a:spLocks noChangeAspect="1"/>
          </p:cNvSpPr>
          <p:nvPr userDrawn="1"/>
        </p:nvSpPr>
        <p:spPr>
          <a:xfrm>
            <a:off x="572770" y="6029503"/>
            <a:ext cx="255600" cy="25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7" name="Straight Connector 6">
            <a:extLst>
              <a:ext uri="{FF2B5EF4-FFF2-40B4-BE49-F238E27FC236}">
                <a16:creationId xmlns:a16="http://schemas.microsoft.com/office/drawing/2014/main" id="{EF7EE9AA-6C29-BEDD-87E2-CE5EBAF55042}"/>
              </a:ext>
            </a:extLst>
          </p:cNvPr>
          <p:cNvCxnSpPr>
            <a:cxnSpLocks/>
          </p:cNvCxnSpPr>
          <p:nvPr userDrawn="1"/>
        </p:nvCxnSpPr>
        <p:spPr>
          <a:xfrm>
            <a:off x="911860" y="6285103"/>
            <a:ext cx="979893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Billede 8" descr="Et billede, der indeholder Font/skrifttype, Grafik, logo, symbol&#10;&#10;Indhold genereret af kunstig intelligens kan være forkert.">
            <a:extLst>
              <a:ext uri="{FF2B5EF4-FFF2-40B4-BE49-F238E27FC236}">
                <a16:creationId xmlns:a16="http://schemas.microsoft.com/office/drawing/2014/main" id="{FB3683B8-C37E-D684-3266-470A3305C2B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89182" y="5924700"/>
            <a:ext cx="997866" cy="468000"/>
          </a:xfrm>
          <a:prstGeom prst="rect">
            <a:avLst/>
          </a:prstGeom>
        </p:spPr>
      </p:pic>
    </p:spTree>
    <p:extLst>
      <p:ext uri="{BB962C8B-B14F-4D97-AF65-F5344CB8AC3E}">
        <p14:creationId xmlns:p14="http://schemas.microsoft.com/office/powerpoint/2010/main" val="481017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C24E30-4AD2-6C04-DA1A-35619FC26DBB}"/>
              </a:ext>
            </a:extLst>
          </p:cNvPr>
          <p:cNvSpPr>
            <a:spLocks noGrp="1"/>
          </p:cNvSpPr>
          <p:nvPr>
            <p:ph type="sldNum" sz="quarter" idx="10"/>
          </p:nvPr>
        </p:nvSpPr>
        <p:spPr/>
        <p:txBody>
          <a:bodyPr/>
          <a:lstStyle/>
          <a:p>
            <a:r>
              <a:rPr lang="en-VN" dirty="0"/>
              <a:t>side </a:t>
            </a:r>
            <a:fld id="{6AA6D8F2-264E-794F-9C1E-0D86897E9699}" type="slidenum">
              <a:rPr lang="en-VN" smtClean="0"/>
              <a:pPr/>
              <a:t>‹nr.›</a:t>
            </a:fld>
            <a:endParaRPr lang="en-VN" dirty="0"/>
          </a:p>
        </p:txBody>
      </p:sp>
    </p:spTree>
    <p:extLst>
      <p:ext uri="{BB962C8B-B14F-4D97-AF65-F5344CB8AC3E}">
        <p14:creationId xmlns:p14="http://schemas.microsoft.com/office/powerpoint/2010/main" val="318205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Dark">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descr="A screen shot of a website&#10;&#10;AI-generated content may be incorrect." hidden="1">
            <a:extLst>
              <a:ext uri="{FF2B5EF4-FFF2-40B4-BE49-F238E27FC236}">
                <a16:creationId xmlns:a16="http://schemas.microsoft.com/office/drawing/2014/main" id="{484CB421-09DA-72CA-318B-70FD93697E57}"/>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187F7B3-45ED-0418-70DB-6A16EA3FE904}"/>
              </a:ext>
            </a:extLst>
          </p:cNvPr>
          <p:cNvSpPr>
            <a:spLocks noGrp="1"/>
          </p:cNvSpPr>
          <p:nvPr>
            <p:ph type="title"/>
          </p:nvPr>
        </p:nvSpPr>
        <p:spPr>
          <a:xfrm>
            <a:off x="1752465" y="1522505"/>
            <a:ext cx="6402659" cy="2196309"/>
          </a:xfrm>
        </p:spPr>
        <p:txBody>
          <a:bodyPr lIns="0" tIns="0" rIns="0" bIns="0" anchor="t"/>
          <a:lstStyle>
            <a:lvl1pPr>
              <a:defRPr sz="5000" b="1" i="0" spc="-15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da-DK"/>
              <a:t>Klik for at redigere titeltypografien i masteren</a:t>
            </a:r>
            <a:endParaRPr lang="en-VN" dirty="0"/>
          </a:p>
        </p:txBody>
      </p:sp>
      <p:sp>
        <p:nvSpPr>
          <p:cNvPr id="11" name="block">
            <a:extLst>
              <a:ext uri="{FF2B5EF4-FFF2-40B4-BE49-F238E27FC236}">
                <a16:creationId xmlns:a16="http://schemas.microsoft.com/office/drawing/2014/main" id="{A2E477D4-C520-AB81-1660-8CDF0A29BB4A}"/>
              </a:ext>
            </a:extLst>
          </p:cNvPr>
          <p:cNvSpPr>
            <a:spLocks noChangeAspect="1"/>
          </p:cNvSpPr>
          <p:nvPr userDrawn="1"/>
        </p:nvSpPr>
        <p:spPr>
          <a:xfrm>
            <a:off x="1781040" y="1073398"/>
            <a:ext cx="255600" cy="25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block">
            <a:extLst>
              <a:ext uri="{FF2B5EF4-FFF2-40B4-BE49-F238E27FC236}">
                <a16:creationId xmlns:a16="http://schemas.microsoft.com/office/drawing/2014/main" id="{939BE4DD-D195-FA19-BF1D-C95D11E4C01E}"/>
              </a:ext>
            </a:extLst>
          </p:cNvPr>
          <p:cNvSpPr>
            <a:spLocks noChangeAspect="1"/>
          </p:cNvSpPr>
          <p:nvPr userDrawn="1"/>
        </p:nvSpPr>
        <p:spPr>
          <a:xfrm>
            <a:off x="572770" y="6029503"/>
            <a:ext cx="255600" cy="25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13" name="Straight Connector 12">
            <a:extLst>
              <a:ext uri="{FF2B5EF4-FFF2-40B4-BE49-F238E27FC236}">
                <a16:creationId xmlns:a16="http://schemas.microsoft.com/office/drawing/2014/main" id="{FBDC78C0-69E0-357E-B158-CCF6FD92B7D0}"/>
              </a:ext>
            </a:extLst>
          </p:cNvPr>
          <p:cNvCxnSpPr>
            <a:cxnSpLocks/>
          </p:cNvCxnSpPr>
          <p:nvPr userDrawn="1"/>
        </p:nvCxnSpPr>
        <p:spPr>
          <a:xfrm>
            <a:off x="911860" y="6285103"/>
            <a:ext cx="979893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4" name="Text Placeholder 7">
            <a:extLst>
              <a:ext uri="{FF2B5EF4-FFF2-40B4-BE49-F238E27FC236}">
                <a16:creationId xmlns:a16="http://schemas.microsoft.com/office/drawing/2014/main" id="{7ECF062D-A9B2-6F60-3DD2-32B16AF520A7}"/>
              </a:ext>
            </a:extLst>
          </p:cNvPr>
          <p:cNvSpPr>
            <a:spLocks noGrp="1"/>
          </p:cNvSpPr>
          <p:nvPr>
            <p:ph type="body" sz="quarter" idx="10"/>
          </p:nvPr>
        </p:nvSpPr>
        <p:spPr>
          <a:xfrm>
            <a:off x="1771515" y="3819525"/>
            <a:ext cx="6402658" cy="2364870"/>
          </a:xfrm>
        </p:spPr>
        <p:txBody>
          <a:bodyPr lIns="0" tIns="0" rIns="0" bIns="0">
            <a:normAutofit/>
          </a:bodyPr>
          <a:lstStyle>
            <a:lvl1pPr marL="0" marR="0" indent="-180000" algn="l" defTabSz="914400" rtl="0" eaLnBrk="1" fontAlgn="auto" latinLnBrk="0" hangingPunct="1">
              <a:lnSpc>
                <a:spcPts val="2500"/>
              </a:lnSpc>
              <a:spcBef>
                <a:spcPts val="0"/>
              </a:spcBef>
              <a:spcAft>
                <a:spcPts val="0"/>
              </a:spcAft>
              <a:buClrTx/>
              <a:buSzTx/>
              <a:buFont typeface="+mj-lt"/>
              <a:buAutoNum type="arabicPeriod"/>
              <a:tabLst/>
              <a:defRPr sz="2000">
                <a:solidFill>
                  <a:schemeClr val="bg1"/>
                </a:solidFill>
              </a:defRPr>
            </a:lvl1pPr>
          </a:lstStyle>
          <a:p>
            <a:pPr lvl="0"/>
            <a:r>
              <a:rPr lang="da-DK"/>
              <a:t>Klik for at redigere teksttypografierne i masteren</a:t>
            </a:r>
          </a:p>
        </p:txBody>
      </p:sp>
      <p:pic>
        <p:nvPicPr>
          <p:cNvPr id="3" name="Billede 2" descr="Et billede, der indeholder Font/skrifttype, Grafik, logo, symbol&#10;&#10;Indhold genereret af kunstig intelligens kan være forkert.">
            <a:extLst>
              <a:ext uri="{FF2B5EF4-FFF2-40B4-BE49-F238E27FC236}">
                <a16:creationId xmlns:a16="http://schemas.microsoft.com/office/drawing/2014/main" id="{3ACA9B85-7128-FDB3-0DD2-79CA95618D6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89182" y="5915175"/>
            <a:ext cx="997866" cy="468000"/>
          </a:xfrm>
          <a:prstGeom prst="rect">
            <a:avLst/>
          </a:prstGeom>
        </p:spPr>
      </p:pic>
    </p:spTree>
    <p:extLst>
      <p:ext uri="{BB962C8B-B14F-4D97-AF65-F5344CB8AC3E}">
        <p14:creationId xmlns:p14="http://schemas.microsoft.com/office/powerpoint/2010/main" val="2952403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Light">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25BA44-8670-0AB2-74A1-9160E10771DC}"/>
              </a:ext>
            </a:extLst>
          </p:cNvPr>
          <p:cNvSpPr>
            <a:spLocks noGrp="1"/>
          </p:cNvSpPr>
          <p:nvPr>
            <p:ph type="title"/>
          </p:nvPr>
        </p:nvSpPr>
        <p:spPr>
          <a:xfrm>
            <a:off x="1752465" y="1522505"/>
            <a:ext cx="6402659" cy="2196000"/>
          </a:xfrm>
        </p:spPr>
        <p:txBody>
          <a:bodyPr lIns="0" tIns="0" rIns="0" bIns="0" anchor="t"/>
          <a:lstStyle>
            <a:lvl1pPr>
              <a:defRPr sz="5000" b="1" i="0" spc="-15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da-DK"/>
              <a:t>Klik for at redigere titeltypografien i masteren</a:t>
            </a:r>
            <a:endParaRPr lang="en-VN" dirty="0"/>
          </a:p>
        </p:txBody>
      </p:sp>
      <p:sp>
        <p:nvSpPr>
          <p:cNvPr id="6" name="block">
            <a:extLst>
              <a:ext uri="{FF2B5EF4-FFF2-40B4-BE49-F238E27FC236}">
                <a16:creationId xmlns:a16="http://schemas.microsoft.com/office/drawing/2014/main" id="{741045FF-1169-62DD-6312-E4EEF39B0AB8}"/>
              </a:ext>
            </a:extLst>
          </p:cNvPr>
          <p:cNvSpPr>
            <a:spLocks noChangeAspect="1"/>
          </p:cNvSpPr>
          <p:nvPr userDrawn="1"/>
        </p:nvSpPr>
        <p:spPr>
          <a:xfrm>
            <a:off x="1781040" y="1073398"/>
            <a:ext cx="255600" cy="25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block">
            <a:extLst>
              <a:ext uri="{FF2B5EF4-FFF2-40B4-BE49-F238E27FC236}">
                <a16:creationId xmlns:a16="http://schemas.microsoft.com/office/drawing/2014/main" id="{A1983374-ECBE-3AC9-4A31-8F0B664F6460}"/>
              </a:ext>
            </a:extLst>
          </p:cNvPr>
          <p:cNvSpPr>
            <a:spLocks noChangeAspect="1"/>
          </p:cNvSpPr>
          <p:nvPr userDrawn="1"/>
        </p:nvSpPr>
        <p:spPr>
          <a:xfrm>
            <a:off x="572770" y="6029503"/>
            <a:ext cx="255600" cy="25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14" name="Straight Connector 13">
            <a:extLst>
              <a:ext uri="{FF2B5EF4-FFF2-40B4-BE49-F238E27FC236}">
                <a16:creationId xmlns:a16="http://schemas.microsoft.com/office/drawing/2014/main" id="{83E5868F-20F9-EBB6-ED06-8DED377614C6}"/>
              </a:ext>
            </a:extLst>
          </p:cNvPr>
          <p:cNvCxnSpPr>
            <a:cxnSpLocks/>
          </p:cNvCxnSpPr>
          <p:nvPr userDrawn="1"/>
        </p:nvCxnSpPr>
        <p:spPr>
          <a:xfrm>
            <a:off x="911860" y="6285103"/>
            <a:ext cx="979893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5" name="Text Placeholder 7">
            <a:extLst>
              <a:ext uri="{FF2B5EF4-FFF2-40B4-BE49-F238E27FC236}">
                <a16:creationId xmlns:a16="http://schemas.microsoft.com/office/drawing/2014/main" id="{BDFFCF89-7ED7-40FE-0428-71BDBF564B09}"/>
              </a:ext>
            </a:extLst>
          </p:cNvPr>
          <p:cNvSpPr>
            <a:spLocks noGrp="1"/>
          </p:cNvSpPr>
          <p:nvPr>
            <p:ph type="body" sz="quarter" idx="10"/>
          </p:nvPr>
        </p:nvSpPr>
        <p:spPr>
          <a:xfrm>
            <a:off x="1771515" y="3829054"/>
            <a:ext cx="6402658" cy="2355341"/>
          </a:xfrm>
        </p:spPr>
        <p:txBody>
          <a:bodyPr lIns="0" tIns="0" rIns="0" bIns="0">
            <a:normAutofit/>
          </a:bodyPr>
          <a:lstStyle>
            <a:lvl1pPr marL="0" marR="0" indent="-180000" algn="l" defTabSz="914400" rtl="0" eaLnBrk="1" fontAlgn="auto" latinLnBrk="0" hangingPunct="1">
              <a:lnSpc>
                <a:spcPts val="2500"/>
              </a:lnSpc>
              <a:spcBef>
                <a:spcPts val="0"/>
              </a:spcBef>
              <a:spcAft>
                <a:spcPts val="0"/>
              </a:spcAft>
              <a:buClrTx/>
              <a:buSzTx/>
              <a:buFont typeface="+mj-lt"/>
              <a:buAutoNum type="arabicPeriod"/>
              <a:tabLst/>
              <a:defRPr sz="2000">
                <a:solidFill>
                  <a:schemeClr val="bg1"/>
                </a:solidFill>
              </a:defRPr>
            </a:lvl1pPr>
          </a:lstStyle>
          <a:p>
            <a:pPr lvl="0"/>
            <a:r>
              <a:rPr lang="da-DK"/>
              <a:t>Klik for at redigere teksttypografierne i masteren</a:t>
            </a:r>
          </a:p>
        </p:txBody>
      </p:sp>
      <p:pic>
        <p:nvPicPr>
          <p:cNvPr id="2" name="Billede 1" descr="Et billede, der indeholder Font/skrifttype, Grafik, logo, symbol&#10;&#10;Indhold genereret af kunstig intelligens kan være forkert.">
            <a:extLst>
              <a:ext uri="{FF2B5EF4-FFF2-40B4-BE49-F238E27FC236}">
                <a16:creationId xmlns:a16="http://schemas.microsoft.com/office/drawing/2014/main" id="{42579B8F-7FC9-CDCE-A162-13733BAD45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89182" y="5924700"/>
            <a:ext cx="997866" cy="468000"/>
          </a:xfrm>
          <a:prstGeom prst="rect">
            <a:avLst/>
          </a:prstGeom>
        </p:spPr>
      </p:pic>
    </p:spTree>
    <p:extLst>
      <p:ext uri="{BB962C8B-B14F-4D97-AF65-F5344CB8AC3E}">
        <p14:creationId xmlns:p14="http://schemas.microsoft.com/office/powerpoint/2010/main" val="824817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rgbClr val="E6E2D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3F8C-8347-427B-522F-1E1CA90430E3}"/>
              </a:ext>
            </a:extLst>
          </p:cNvPr>
          <p:cNvSpPr>
            <a:spLocks noGrp="1"/>
          </p:cNvSpPr>
          <p:nvPr>
            <p:ph type="title"/>
          </p:nvPr>
        </p:nvSpPr>
        <p:spPr>
          <a:xfrm>
            <a:off x="898525" y="701069"/>
            <a:ext cx="9909175" cy="764216"/>
          </a:xfrm>
        </p:spPr>
        <p:txBody>
          <a:bodyPr lIns="0" tIns="0" rIns="0" bIns="0"/>
          <a:lstStyle>
            <a:lvl1pPr>
              <a:lnSpc>
                <a:spcPts val="4000"/>
              </a:lnSpc>
              <a:defRPr sz="4400" spc="-150">
                <a:solidFill>
                  <a:srgbClr val="00676A"/>
                </a:solidFill>
              </a:defRPr>
            </a:lvl1pPr>
          </a:lstStyle>
          <a:p>
            <a:pPr>
              <a:lnSpc>
                <a:spcPts val="6000"/>
              </a:lnSpc>
            </a:pPr>
            <a:r>
              <a:rPr lang="da-DK">
                <a:solidFill>
                  <a:srgbClr val="00676A"/>
                </a:solidFill>
                <a:effectLst/>
                <a:latin typeface="Noto Sans" panose="020B0502040504020204" pitchFamily="34" charset="0"/>
              </a:rPr>
              <a:t>Klik for at redigere titeltypografien i masteren</a:t>
            </a:r>
            <a:endParaRPr lang="en-US" dirty="0">
              <a:solidFill>
                <a:srgbClr val="00676A"/>
              </a:solidFill>
              <a:effectLst/>
              <a:latin typeface="Noto Sans" panose="020B0502040504020204" pitchFamily="34" charset="0"/>
            </a:endParaRPr>
          </a:p>
        </p:txBody>
      </p:sp>
      <p:sp>
        <p:nvSpPr>
          <p:cNvPr id="3" name="Slide Number Placeholder 2">
            <a:extLst>
              <a:ext uri="{FF2B5EF4-FFF2-40B4-BE49-F238E27FC236}">
                <a16:creationId xmlns:a16="http://schemas.microsoft.com/office/drawing/2014/main" id="{B1BC9123-DE63-F939-27F8-CD024E5081A2}"/>
              </a:ext>
            </a:extLst>
          </p:cNvPr>
          <p:cNvSpPr>
            <a:spLocks noGrp="1"/>
          </p:cNvSpPr>
          <p:nvPr>
            <p:ph type="sldNum" sz="quarter" idx="14"/>
          </p:nvPr>
        </p:nvSpPr>
        <p:spPr>
          <a:xfrm>
            <a:off x="898525" y="5997575"/>
            <a:ext cx="609600" cy="365125"/>
          </a:xfrm>
        </p:spPr>
        <p:txBody>
          <a:bodyPr/>
          <a:lstStyle>
            <a:lvl1pPr>
              <a:defRPr>
                <a:solidFill>
                  <a:srgbClr val="333332"/>
                </a:solidFill>
              </a:defRPr>
            </a:lvl1pPr>
          </a:lstStyle>
          <a:p>
            <a:r>
              <a:rPr lang="en-VN" dirty="0"/>
              <a:t>side </a:t>
            </a:r>
            <a:fld id="{6AA6D8F2-264E-794F-9C1E-0D86897E9699}" type="slidenum">
              <a:rPr lang="en-VN" smtClean="0"/>
              <a:pPr/>
              <a:t>‹nr.›</a:t>
            </a:fld>
            <a:endParaRPr lang="en-VN" dirty="0"/>
          </a:p>
        </p:txBody>
      </p:sp>
      <p:sp>
        <p:nvSpPr>
          <p:cNvPr id="7" name="Text Placeholder 6">
            <a:extLst>
              <a:ext uri="{FF2B5EF4-FFF2-40B4-BE49-F238E27FC236}">
                <a16:creationId xmlns:a16="http://schemas.microsoft.com/office/drawing/2014/main" id="{1B8795B9-4E4A-0C46-71ED-D58F02155DB2}"/>
              </a:ext>
            </a:extLst>
          </p:cNvPr>
          <p:cNvSpPr>
            <a:spLocks noGrp="1"/>
          </p:cNvSpPr>
          <p:nvPr>
            <p:ph type="body" sz="quarter" idx="15"/>
          </p:nvPr>
        </p:nvSpPr>
        <p:spPr>
          <a:xfrm>
            <a:off x="898525" y="1882398"/>
            <a:ext cx="9909175" cy="3956427"/>
          </a:xfrm>
        </p:spPr>
        <p:txBody>
          <a:bodyPr numCol="2" spcCol="540000"/>
          <a:lstStyle>
            <a:lvl1pPr>
              <a:spcBef>
                <a:spcPts val="0"/>
              </a:spcBef>
              <a:defRPr>
                <a:solidFill>
                  <a:srgbClr val="333332"/>
                </a:solidFill>
              </a:defRPr>
            </a:lvl1pPr>
          </a:lstStyle>
          <a:p>
            <a:pPr lvl="0"/>
            <a:r>
              <a:rPr lang="da-DK">
                <a:effectLst/>
                <a:latin typeface="Noto Sans" panose="020B0502040504020204" pitchFamily="34" charset="0"/>
              </a:rPr>
              <a:t>Klik for at redigere teksttypografierne i masteren</a:t>
            </a:r>
          </a:p>
        </p:txBody>
      </p:sp>
      <p:sp>
        <p:nvSpPr>
          <p:cNvPr id="11" name="block">
            <a:extLst>
              <a:ext uri="{FF2B5EF4-FFF2-40B4-BE49-F238E27FC236}">
                <a16:creationId xmlns:a16="http://schemas.microsoft.com/office/drawing/2014/main" id="{4EC94C55-CEA0-ADB0-DA1A-DEC2DD489B98}"/>
              </a:ext>
            </a:extLst>
          </p:cNvPr>
          <p:cNvSpPr>
            <a:spLocks noChangeAspect="1"/>
          </p:cNvSpPr>
          <p:nvPr userDrawn="1"/>
        </p:nvSpPr>
        <p:spPr>
          <a:xfrm>
            <a:off x="572770" y="6029503"/>
            <a:ext cx="255600" cy="255600"/>
          </a:xfrm>
          <a:prstGeom prst="rect">
            <a:avLst/>
          </a:prstGeom>
          <a:solidFill>
            <a:srgbClr val="0067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12" name="Straight Connector 11">
            <a:extLst>
              <a:ext uri="{FF2B5EF4-FFF2-40B4-BE49-F238E27FC236}">
                <a16:creationId xmlns:a16="http://schemas.microsoft.com/office/drawing/2014/main" id="{817C0846-3F17-819F-F2C2-7926EE0E4114}"/>
              </a:ext>
            </a:extLst>
          </p:cNvPr>
          <p:cNvCxnSpPr>
            <a:cxnSpLocks/>
          </p:cNvCxnSpPr>
          <p:nvPr userDrawn="1"/>
        </p:nvCxnSpPr>
        <p:spPr>
          <a:xfrm>
            <a:off x="1641475" y="6285103"/>
            <a:ext cx="8947150" cy="0"/>
          </a:xfrm>
          <a:prstGeom prst="line">
            <a:avLst/>
          </a:prstGeom>
          <a:ln w="6350">
            <a:solidFill>
              <a:srgbClr val="333332"/>
            </a:solidFill>
          </a:ln>
        </p:spPr>
        <p:style>
          <a:lnRef idx="2">
            <a:schemeClr val="accent1"/>
          </a:lnRef>
          <a:fillRef idx="0">
            <a:schemeClr val="accent1"/>
          </a:fillRef>
          <a:effectRef idx="1">
            <a:schemeClr val="accent1"/>
          </a:effectRef>
          <a:fontRef idx="minor">
            <a:schemeClr val="tx1"/>
          </a:fontRef>
        </p:style>
      </p:cxnSp>
      <p:pic>
        <p:nvPicPr>
          <p:cNvPr id="6" name="Billede 5" descr="Et billede, der indeholder Font/skrifttype, Grafik, logo, typografi&#10;&#10;Indhold genereret af kunstig intelligens kan være forkert.">
            <a:extLst>
              <a:ext uri="{FF2B5EF4-FFF2-40B4-BE49-F238E27FC236}">
                <a16:creationId xmlns:a16="http://schemas.microsoft.com/office/drawing/2014/main" id="{12FEBD73-7DE1-B964-59F5-FDBA900F3B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5481" y="5923303"/>
            <a:ext cx="997868" cy="468000"/>
          </a:xfrm>
          <a:prstGeom prst="rect">
            <a:avLst/>
          </a:prstGeom>
        </p:spPr>
      </p:pic>
    </p:spTree>
    <p:extLst>
      <p:ext uri="{BB962C8B-B14F-4D97-AF65-F5344CB8AC3E}">
        <p14:creationId xmlns:p14="http://schemas.microsoft.com/office/powerpoint/2010/main" val="181489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2-Content">
    <p:bg>
      <p:bgPr>
        <a:solidFill>
          <a:srgbClr val="E6E2D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3F8C-8347-427B-522F-1E1CA90430E3}"/>
              </a:ext>
            </a:extLst>
          </p:cNvPr>
          <p:cNvSpPr>
            <a:spLocks noGrp="1"/>
          </p:cNvSpPr>
          <p:nvPr>
            <p:ph type="title"/>
          </p:nvPr>
        </p:nvSpPr>
        <p:spPr>
          <a:xfrm>
            <a:off x="898525" y="462944"/>
            <a:ext cx="10720705" cy="764216"/>
          </a:xfrm>
        </p:spPr>
        <p:txBody>
          <a:bodyPr lIns="0" tIns="0" rIns="0" bIns="0"/>
          <a:lstStyle>
            <a:lvl1pPr>
              <a:lnSpc>
                <a:spcPct val="100000"/>
              </a:lnSpc>
              <a:defRPr sz="4400" spc="-150">
                <a:solidFill>
                  <a:srgbClr val="00676A"/>
                </a:solidFill>
              </a:defRPr>
            </a:lvl1pPr>
          </a:lstStyle>
          <a:p>
            <a:pPr>
              <a:lnSpc>
                <a:spcPts val="6000"/>
              </a:lnSpc>
            </a:pPr>
            <a:r>
              <a:rPr lang="da-DK">
                <a:solidFill>
                  <a:srgbClr val="00676A"/>
                </a:solidFill>
                <a:effectLst/>
                <a:latin typeface="Noto Sans" panose="020B0502040504020204" pitchFamily="34" charset="0"/>
              </a:rPr>
              <a:t>Klik for at redigere titeltypografien i masteren</a:t>
            </a:r>
            <a:endParaRPr lang="en-US" dirty="0">
              <a:solidFill>
                <a:srgbClr val="00676A"/>
              </a:solidFill>
              <a:effectLst/>
              <a:latin typeface="Noto Sans" panose="020B0502040504020204" pitchFamily="34" charset="0"/>
            </a:endParaRPr>
          </a:p>
        </p:txBody>
      </p:sp>
      <p:sp>
        <p:nvSpPr>
          <p:cNvPr id="3" name="Slide Number Placeholder 2">
            <a:extLst>
              <a:ext uri="{FF2B5EF4-FFF2-40B4-BE49-F238E27FC236}">
                <a16:creationId xmlns:a16="http://schemas.microsoft.com/office/drawing/2014/main" id="{B1BC9123-DE63-F939-27F8-CD024E5081A2}"/>
              </a:ext>
            </a:extLst>
          </p:cNvPr>
          <p:cNvSpPr>
            <a:spLocks noGrp="1"/>
          </p:cNvSpPr>
          <p:nvPr>
            <p:ph type="sldNum" sz="quarter" idx="14"/>
          </p:nvPr>
        </p:nvSpPr>
        <p:spPr>
          <a:xfrm>
            <a:off x="898525" y="5997575"/>
            <a:ext cx="609600" cy="365125"/>
          </a:xfrm>
        </p:spPr>
        <p:txBody>
          <a:bodyPr/>
          <a:lstStyle>
            <a:lvl1pPr>
              <a:defRPr>
                <a:solidFill>
                  <a:srgbClr val="333332"/>
                </a:solidFill>
              </a:defRPr>
            </a:lvl1pPr>
          </a:lstStyle>
          <a:p>
            <a:r>
              <a:rPr lang="en-VN" dirty="0"/>
              <a:t>side </a:t>
            </a:r>
            <a:fld id="{6AA6D8F2-264E-794F-9C1E-0D86897E9699}" type="slidenum">
              <a:rPr lang="en-VN" smtClean="0"/>
              <a:pPr/>
              <a:t>‹nr.›</a:t>
            </a:fld>
            <a:endParaRPr lang="en-VN" dirty="0"/>
          </a:p>
        </p:txBody>
      </p:sp>
      <p:sp>
        <p:nvSpPr>
          <p:cNvPr id="7" name="Text Placeholder 6">
            <a:extLst>
              <a:ext uri="{FF2B5EF4-FFF2-40B4-BE49-F238E27FC236}">
                <a16:creationId xmlns:a16="http://schemas.microsoft.com/office/drawing/2014/main" id="{1B8795B9-4E4A-0C46-71ED-D58F02155DB2}"/>
              </a:ext>
            </a:extLst>
          </p:cNvPr>
          <p:cNvSpPr>
            <a:spLocks noGrp="1"/>
          </p:cNvSpPr>
          <p:nvPr>
            <p:ph type="body" sz="quarter" idx="15"/>
          </p:nvPr>
        </p:nvSpPr>
        <p:spPr>
          <a:xfrm>
            <a:off x="898525" y="1596648"/>
            <a:ext cx="5197475" cy="4251697"/>
          </a:xfrm>
        </p:spPr>
        <p:txBody>
          <a:bodyPr numCol="2" spcCol="540000"/>
          <a:lstStyle>
            <a:lvl1pPr>
              <a:spcBef>
                <a:spcPts val="0"/>
              </a:spcBef>
              <a:defRPr>
                <a:solidFill>
                  <a:srgbClr val="333332"/>
                </a:solidFill>
              </a:defRPr>
            </a:lvl1pPr>
          </a:lstStyle>
          <a:p>
            <a:pPr lvl="0"/>
            <a:r>
              <a:rPr lang="da-DK">
                <a:effectLst/>
                <a:latin typeface="Noto Sans" panose="020B0502040504020204" pitchFamily="34" charset="0"/>
              </a:rPr>
              <a:t>Klik for at redigere teksttypografierne i masteren</a:t>
            </a:r>
          </a:p>
        </p:txBody>
      </p:sp>
      <p:sp>
        <p:nvSpPr>
          <p:cNvPr id="11" name="block">
            <a:extLst>
              <a:ext uri="{FF2B5EF4-FFF2-40B4-BE49-F238E27FC236}">
                <a16:creationId xmlns:a16="http://schemas.microsoft.com/office/drawing/2014/main" id="{4EC94C55-CEA0-ADB0-DA1A-DEC2DD489B98}"/>
              </a:ext>
            </a:extLst>
          </p:cNvPr>
          <p:cNvSpPr>
            <a:spLocks noChangeAspect="1"/>
          </p:cNvSpPr>
          <p:nvPr userDrawn="1"/>
        </p:nvSpPr>
        <p:spPr>
          <a:xfrm>
            <a:off x="572770" y="6029503"/>
            <a:ext cx="255600" cy="255600"/>
          </a:xfrm>
          <a:prstGeom prst="rect">
            <a:avLst/>
          </a:prstGeom>
          <a:solidFill>
            <a:srgbClr val="0067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12" name="Straight Connector 11">
            <a:extLst>
              <a:ext uri="{FF2B5EF4-FFF2-40B4-BE49-F238E27FC236}">
                <a16:creationId xmlns:a16="http://schemas.microsoft.com/office/drawing/2014/main" id="{817C0846-3F17-819F-F2C2-7926EE0E4114}"/>
              </a:ext>
            </a:extLst>
          </p:cNvPr>
          <p:cNvCxnSpPr>
            <a:cxnSpLocks/>
          </p:cNvCxnSpPr>
          <p:nvPr userDrawn="1"/>
        </p:nvCxnSpPr>
        <p:spPr>
          <a:xfrm>
            <a:off x="1641475" y="6285103"/>
            <a:ext cx="8947150" cy="0"/>
          </a:xfrm>
          <a:prstGeom prst="line">
            <a:avLst/>
          </a:prstGeom>
          <a:ln w="6350">
            <a:solidFill>
              <a:srgbClr val="333332"/>
            </a:solidFill>
          </a:ln>
        </p:spPr>
        <p:style>
          <a:lnRef idx="2">
            <a:schemeClr val="accent1"/>
          </a:lnRef>
          <a:fillRef idx="0">
            <a:schemeClr val="accent1"/>
          </a:fillRef>
          <a:effectRef idx="1">
            <a:schemeClr val="accent1"/>
          </a:effectRef>
          <a:fontRef idx="minor">
            <a:schemeClr val="tx1"/>
          </a:fontRef>
        </p:style>
      </p:cxnSp>
      <p:sp>
        <p:nvSpPr>
          <p:cNvPr id="4" name="Text Placeholder 6">
            <a:extLst>
              <a:ext uri="{FF2B5EF4-FFF2-40B4-BE49-F238E27FC236}">
                <a16:creationId xmlns:a16="http://schemas.microsoft.com/office/drawing/2014/main" id="{A7323C3F-1D0D-1A66-57BE-93180A8A6AEA}"/>
              </a:ext>
            </a:extLst>
          </p:cNvPr>
          <p:cNvSpPr>
            <a:spLocks noGrp="1"/>
          </p:cNvSpPr>
          <p:nvPr>
            <p:ph type="body" sz="quarter" idx="16"/>
          </p:nvPr>
        </p:nvSpPr>
        <p:spPr>
          <a:xfrm>
            <a:off x="6423025" y="1596648"/>
            <a:ext cx="5197475" cy="4251697"/>
          </a:xfrm>
        </p:spPr>
        <p:txBody>
          <a:bodyPr numCol="2" spcCol="540000"/>
          <a:lstStyle>
            <a:lvl1pPr>
              <a:spcBef>
                <a:spcPts val="0"/>
              </a:spcBef>
              <a:defRPr>
                <a:solidFill>
                  <a:srgbClr val="333332"/>
                </a:solidFill>
              </a:defRPr>
            </a:lvl1pPr>
          </a:lstStyle>
          <a:p>
            <a:pPr lvl="0"/>
            <a:r>
              <a:rPr lang="da-DK">
                <a:effectLst/>
                <a:latin typeface="Noto Sans" panose="020B0502040504020204" pitchFamily="34" charset="0"/>
              </a:rPr>
              <a:t>Klik for at redigere teksttypografierne i masteren</a:t>
            </a:r>
          </a:p>
        </p:txBody>
      </p:sp>
      <p:pic>
        <p:nvPicPr>
          <p:cNvPr id="5" name="Billede 4" descr="Et billede, der indeholder Font/skrifttype, Grafik, logo, typografi&#10;&#10;Indhold genereret af kunstig intelligens kan være forkert.">
            <a:extLst>
              <a:ext uri="{FF2B5EF4-FFF2-40B4-BE49-F238E27FC236}">
                <a16:creationId xmlns:a16="http://schemas.microsoft.com/office/drawing/2014/main" id="{B8DBFB28-0FD0-7210-5CDA-A6ABD18774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5481" y="5923303"/>
            <a:ext cx="997868" cy="468000"/>
          </a:xfrm>
          <a:prstGeom prst="rect">
            <a:avLst/>
          </a:prstGeom>
        </p:spPr>
      </p:pic>
    </p:spTree>
    <p:extLst>
      <p:ext uri="{BB962C8B-B14F-4D97-AF65-F5344CB8AC3E}">
        <p14:creationId xmlns:p14="http://schemas.microsoft.com/office/powerpoint/2010/main" val="2526460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w Bullets">
    <p:bg>
      <p:bgPr>
        <a:solidFill>
          <a:srgbClr val="E6E2D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3F8C-8347-427B-522F-1E1CA90430E3}"/>
              </a:ext>
            </a:extLst>
          </p:cNvPr>
          <p:cNvSpPr>
            <a:spLocks noGrp="1"/>
          </p:cNvSpPr>
          <p:nvPr>
            <p:ph type="title"/>
          </p:nvPr>
        </p:nvSpPr>
        <p:spPr>
          <a:xfrm>
            <a:off x="900000" y="703706"/>
            <a:ext cx="10799193" cy="764216"/>
          </a:xfrm>
        </p:spPr>
        <p:txBody>
          <a:bodyPr lIns="0" tIns="0" rIns="0" bIns="0"/>
          <a:lstStyle>
            <a:lvl1pPr>
              <a:lnSpc>
                <a:spcPct val="100000"/>
              </a:lnSpc>
              <a:defRPr sz="4400" spc="-150">
                <a:solidFill>
                  <a:srgbClr val="00676A"/>
                </a:solidFill>
              </a:defRPr>
            </a:lvl1pPr>
          </a:lstStyle>
          <a:p>
            <a:pPr>
              <a:lnSpc>
                <a:spcPts val="6000"/>
              </a:lnSpc>
            </a:pPr>
            <a:r>
              <a:rPr lang="da-DK">
                <a:solidFill>
                  <a:srgbClr val="00676A"/>
                </a:solidFill>
                <a:effectLst/>
                <a:latin typeface="Noto Sans" panose="020B0502040504020204" pitchFamily="34" charset="0"/>
              </a:rPr>
              <a:t>Klik for at redigere titeltypografien i masteren</a:t>
            </a:r>
            <a:endParaRPr lang="en-US" dirty="0">
              <a:solidFill>
                <a:srgbClr val="00676A"/>
              </a:solidFill>
              <a:effectLst/>
              <a:latin typeface="Noto Sans" panose="020B0502040504020204" pitchFamily="34" charset="0"/>
            </a:endParaRPr>
          </a:p>
        </p:txBody>
      </p:sp>
      <p:sp>
        <p:nvSpPr>
          <p:cNvPr id="8" name="Text Placeholder 7">
            <a:extLst>
              <a:ext uri="{FF2B5EF4-FFF2-40B4-BE49-F238E27FC236}">
                <a16:creationId xmlns:a16="http://schemas.microsoft.com/office/drawing/2014/main" id="{5362B77E-CEC7-2C45-C42E-C24AF778FFA8}"/>
              </a:ext>
            </a:extLst>
          </p:cNvPr>
          <p:cNvSpPr>
            <a:spLocks noGrp="1"/>
          </p:cNvSpPr>
          <p:nvPr>
            <p:ph type="body" sz="quarter" idx="11"/>
          </p:nvPr>
        </p:nvSpPr>
        <p:spPr>
          <a:xfrm>
            <a:off x="900000" y="1944032"/>
            <a:ext cx="10799193" cy="3979269"/>
          </a:xfrm>
        </p:spPr>
        <p:txBody>
          <a:bodyPr lIns="0" tIns="0" rIns="0" bIns="0">
            <a:normAutofit/>
          </a:bodyPr>
          <a:lstStyle>
            <a:lvl1pPr marL="0" marR="0" indent="0" algn="l" defTabSz="914400" rtl="0" eaLnBrk="1" fontAlgn="auto" latinLnBrk="0" hangingPunct="1">
              <a:lnSpc>
                <a:spcPts val="2500"/>
              </a:lnSpc>
              <a:spcBef>
                <a:spcPts val="0"/>
              </a:spcBef>
              <a:spcAft>
                <a:spcPts val="0"/>
              </a:spcAft>
              <a:buClr>
                <a:srgbClr val="00676A"/>
              </a:buClr>
              <a:buSzPct val="120000"/>
              <a:buFont typeface="Wingdings" pitchFamily="2" charset="2"/>
              <a:buChar char="§"/>
              <a:tabLst/>
              <a:defRPr sz="2000">
                <a:solidFill>
                  <a:srgbClr val="333332"/>
                </a:solidFill>
              </a:defRPr>
            </a:lvl1pPr>
          </a:lstStyle>
          <a:p>
            <a:pPr lvl="0"/>
            <a:r>
              <a:rPr lang="da-DK">
                <a:effectLst/>
                <a:latin typeface="Noto Sans" panose="020B0502040504020204" pitchFamily="34" charset="0"/>
              </a:rPr>
              <a:t>Klik for at redigere teksttypografierne i masteren</a:t>
            </a:r>
          </a:p>
        </p:txBody>
      </p:sp>
      <p:sp>
        <p:nvSpPr>
          <p:cNvPr id="11" name="block">
            <a:extLst>
              <a:ext uri="{FF2B5EF4-FFF2-40B4-BE49-F238E27FC236}">
                <a16:creationId xmlns:a16="http://schemas.microsoft.com/office/drawing/2014/main" id="{065265A2-C093-553C-0B66-997791962745}"/>
              </a:ext>
            </a:extLst>
          </p:cNvPr>
          <p:cNvSpPr>
            <a:spLocks noChangeAspect="1"/>
          </p:cNvSpPr>
          <p:nvPr userDrawn="1"/>
        </p:nvSpPr>
        <p:spPr>
          <a:xfrm>
            <a:off x="572770" y="6029503"/>
            <a:ext cx="255600" cy="255600"/>
          </a:xfrm>
          <a:prstGeom prst="rect">
            <a:avLst/>
          </a:prstGeom>
          <a:solidFill>
            <a:srgbClr val="0067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13" name="Straight Connector 12">
            <a:extLst>
              <a:ext uri="{FF2B5EF4-FFF2-40B4-BE49-F238E27FC236}">
                <a16:creationId xmlns:a16="http://schemas.microsoft.com/office/drawing/2014/main" id="{65D25B81-1A62-7B53-B74C-A2EF9E1842D7}"/>
              </a:ext>
            </a:extLst>
          </p:cNvPr>
          <p:cNvCxnSpPr>
            <a:cxnSpLocks/>
          </p:cNvCxnSpPr>
          <p:nvPr userDrawn="1"/>
        </p:nvCxnSpPr>
        <p:spPr>
          <a:xfrm>
            <a:off x="1641475" y="6285103"/>
            <a:ext cx="8947150" cy="0"/>
          </a:xfrm>
          <a:prstGeom prst="line">
            <a:avLst/>
          </a:prstGeom>
          <a:ln w="6350">
            <a:solidFill>
              <a:srgbClr val="333332"/>
            </a:solidFill>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1590D038-692E-BA53-70E6-1B6610CD265D}"/>
              </a:ext>
            </a:extLst>
          </p:cNvPr>
          <p:cNvSpPr>
            <a:spLocks noGrp="1" noRot="1" noMove="1" noResize="1" noEditPoints="1" noAdjustHandles="1" noChangeArrowheads="1" noChangeShapeType="1"/>
          </p:cNvSpPr>
          <p:nvPr>
            <p:ph type="sldNum" sz="quarter" idx="10"/>
          </p:nvPr>
        </p:nvSpPr>
        <p:spPr/>
        <p:txBody>
          <a:bodyPr/>
          <a:lstStyle/>
          <a:p>
            <a:r>
              <a:rPr lang="en-VN"/>
              <a:t>side </a:t>
            </a:r>
            <a:fld id="{6AA6D8F2-264E-794F-9C1E-0D86897E9699}" type="slidenum">
              <a:rPr lang="en-VN" smtClean="0"/>
              <a:pPr/>
              <a:t>‹nr.›</a:t>
            </a:fld>
            <a:endParaRPr lang="en-VN" dirty="0"/>
          </a:p>
        </p:txBody>
      </p:sp>
      <p:pic>
        <p:nvPicPr>
          <p:cNvPr id="4" name="Billede 3" descr="Et billede, der indeholder Font/skrifttype, Grafik, logo, typografi&#10;&#10;Indhold genereret af kunstig intelligens kan være forkert.">
            <a:extLst>
              <a:ext uri="{FF2B5EF4-FFF2-40B4-BE49-F238E27FC236}">
                <a16:creationId xmlns:a16="http://schemas.microsoft.com/office/drawing/2014/main" id="{AA83C080-A2C9-43B2-6784-0767690CD1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5481" y="5923303"/>
            <a:ext cx="997868" cy="468000"/>
          </a:xfrm>
          <a:prstGeom prst="rect">
            <a:avLst/>
          </a:prstGeom>
        </p:spPr>
      </p:pic>
    </p:spTree>
    <p:extLst>
      <p:ext uri="{BB962C8B-B14F-4D97-AF65-F5344CB8AC3E}">
        <p14:creationId xmlns:p14="http://schemas.microsoft.com/office/powerpoint/2010/main" val="127711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 IMG right">
    <p:bg>
      <p:bgPr>
        <a:solidFill>
          <a:srgbClr val="E6E2DA">
            <a:alpha val="7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FD0CB-B1AA-D8EF-BF7D-643ECF2F07B7}"/>
              </a:ext>
            </a:extLst>
          </p:cNvPr>
          <p:cNvSpPr>
            <a:spLocks noGrp="1"/>
          </p:cNvSpPr>
          <p:nvPr>
            <p:ph type="title"/>
          </p:nvPr>
        </p:nvSpPr>
        <p:spPr>
          <a:xfrm>
            <a:off x="900000" y="404480"/>
            <a:ext cx="5194800" cy="834700"/>
          </a:xfrm>
        </p:spPr>
        <p:txBody>
          <a:bodyPr lIns="0" tIns="0" rIns="0" bIns="0" anchor="ctr"/>
          <a:lstStyle>
            <a:lvl1pPr>
              <a:lnSpc>
                <a:spcPct val="100000"/>
              </a:lnSpc>
              <a:defRPr sz="3600">
                <a:solidFill>
                  <a:srgbClr val="00676A"/>
                </a:solidFill>
              </a:defRPr>
            </a:lvl1pPr>
          </a:lstStyle>
          <a:p>
            <a:pPr>
              <a:lnSpc>
                <a:spcPts val="6000"/>
              </a:lnSpc>
            </a:pPr>
            <a:r>
              <a:rPr lang="da-DK" dirty="0">
                <a:solidFill>
                  <a:srgbClr val="00676A"/>
                </a:solidFill>
                <a:effectLst/>
                <a:latin typeface="Noto Sans" panose="020B0502040504020204" pitchFamily="34" charset="0"/>
              </a:rPr>
              <a:t>Klik for at redigere titeltypografien i masteren</a:t>
            </a:r>
            <a:endParaRPr lang="en-US" dirty="0">
              <a:solidFill>
                <a:srgbClr val="00676A"/>
              </a:solidFill>
              <a:effectLst/>
              <a:latin typeface="Noto Sans" panose="020B0502040504020204" pitchFamily="34" charset="0"/>
            </a:endParaRPr>
          </a:p>
        </p:txBody>
      </p:sp>
      <p:sp>
        <p:nvSpPr>
          <p:cNvPr id="9" name="Picture Placeholder 8">
            <a:extLst>
              <a:ext uri="{FF2B5EF4-FFF2-40B4-BE49-F238E27FC236}">
                <a16:creationId xmlns:a16="http://schemas.microsoft.com/office/drawing/2014/main" id="{766F75C3-FD75-EF5E-4B31-80D01DF939C9}"/>
              </a:ext>
            </a:extLst>
          </p:cNvPr>
          <p:cNvSpPr>
            <a:spLocks noGrp="1"/>
          </p:cNvSpPr>
          <p:nvPr>
            <p:ph type="pic" sz="quarter" idx="10"/>
          </p:nvPr>
        </p:nvSpPr>
        <p:spPr>
          <a:xfrm>
            <a:off x="6096000" y="0"/>
            <a:ext cx="6096000" cy="6858000"/>
          </a:xfrm>
          <a:noFill/>
        </p:spPr>
        <p:txBody>
          <a:bodyPr/>
          <a:lstStyle/>
          <a:p>
            <a:r>
              <a:rPr lang="da-DK"/>
              <a:t>Klik på ikonet for at tilføje et billede</a:t>
            </a:r>
            <a:endParaRPr lang="en-VN"/>
          </a:p>
        </p:txBody>
      </p:sp>
      <p:sp>
        <p:nvSpPr>
          <p:cNvPr id="7" name="Text Placeholder 6">
            <a:extLst>
              <a:ext uri="{FF2B5EF4-FFF2-40B4-BE49-F238E27FC236}">
                <a16:creationId xmlns:a16="http://schemas.microsoft.com/office/drawing/2014/main" id="{C1C51E4B-FAAA-7ABD-576F-7105C8AF9055}"/>
              </a:ext>
            </a:extLst>
          </p:cNvPr>
          <p:cNvSpPr>
            <a:spLocks noGrp="1"/>
          </p:cNvSpPr>
          <p:nvPr>
            <p:ph type="body" sz="quarter" idx="12"/>
          </p:nvPr>
        </p:nvSpPr>
        <p:spPr>
          <a:xfrm>
            <a:off x="900000" y="1790700"/>
            <a:ext cx="5194800" cy="3800475"/>
          </a:xfrm>
        </p:spPr>
        <p:txBody>
          <a:bodyPr/>
          <a:lstStyle>
            <a:lvl1pPr>
              <a:lnSpc>
                <a:spcPts val="3000"/>
              </a:lnSpc>
              <a:spcBef>
                <a:spcPts val="0"/>
              </a:spcBef>
              <a:defRPr>
                <a:solidFill>
                  <a:srgbClr val="333332"/>
                </a:solidFill>
              </a:defRPr>
            </a:lvl1pPr>
          </a:lstStyle>
          <a:p>
            <a:pPr lvl="0"/>
            <a:r>
              <a:rPr lang="da-DK" dirty="0">
                <a:effectLst/>
                <a:latin typeface="Noto Sans" panose="020B0502040504020204" pitchFamily="34" charset="0"/>
              </a:rPr>
              <a:t>Klik for at redigere teksttypografierne i masteren</a:t>
            </a:r>
          </a:p>
        </p:txBody>
      </p:sp>
      <p:sp>
        <p:nvSpPr>
          <p:cNvPr id="6" name="LOGO">
            <a:extLst>
              <a:ext uri="{FF2B5EF4-FFF2-40B4-BE49-F238E27FC236}">
                <a16:creationId xmlns:a16="http://schemas.microsoft.com/office/drawing/2014/main" id="{DB81CAAE-EF6D-E5C6-89DE-6819BF1C2D1E}"/>
              </a:ext>
            </a:extLst>
          </p:cNvPr>
          <p:cNvSpPr>
            <a:spLocks noGrp="1"/>
          </p:cNvSpPr>
          <p:nvPr>
            <p:ph type="pic" sz="quarter" idx="13" hasCustomPrompt="1"/>
          </p:nvPr>
        </p:nvSpPr>
        <p:spPr>
          <a:xfrm>
            <a:off x="1" y="5713111"/>
            <a:ext cx="12192000" cy="1144890"/>
          </a:xfrm>
        </p:spPr>
        <p:txBody>
          <a:bodyPr anchor="b"/>
          <a:lstStyle>
            <a:lvl1pPr algn="ctr">
              <a:defRPr>
                <a:solidFill>
                  <a:srgbClr val="FFC000"/>
                </a:solidFill>
              </a:defRPr>
            </a:lvl1pPr>
          </a:lstStyle>
          <a:p>
            <a:r>
              <a:rPr lang="en-US" dirty="0"/>
              <a:t>Add footer graphic and logo</a:t>
            </a:r>
          </a:p>
        </p:txBody>
      </p:sp>
      <p:sp>
        <p:nvSpPr>
          <p:cNvPr id="14" name="Slide Number Placeholder 13">
            <a:extLst>
              <a:ext uri="{FF2B5EF4-FFF2-40B4-BE49-F238E27FC236}">
                <a16:creationId xmlns:a16="http://schemas.microsoft.com/office/drawing/2014/main" id="{5D04BA50-E696-A64B-A260-8919E624B89D}"/>
              </a:ext>
            </a:extLst>
          </p:cNvPr>
          <p:cNvSpPr>
            <a:spLocks noGrp="1" noRot="1" noMove="1" noResize="1" noEditPoints="1" noAdjustHandles="1" noChangeArrowheads="1" noChangeShapeType="1"/>
          </p:cNvSpPr>
          <p:nvPr>
            <p:ph type="sldNum" sz="quarter" idx="11"/>
          </p:nvPr>
        </p:nvSpPr>
        <p:spPr/>
        <p:txBody>
          <a:bodyPr/>
          <a:lstStyle/>
          <a:p>
            <a:r>
              <a:rPr lang="en-VN"/>
              <a:t>side </a:t>
            </a:r>
            <a:fld id="{6AA6D8F2-264E-794F-9C1E-0D86897E9699}" type="slidenum">
              <a:rPr lang="en-VN" smtClean="0"/>
              <a:pPr/>
              <a:t>‹nr.›</a:t>
            </a:fld>
            <a:endParaRPr lang="en-VN" dirty="0"/>
          </a:p>
        </p:txBody>
      </p:sp>
    </p:spTree>
    <p:extLst>
      <p:ext uri="{BB962C8B-B14F-4D97-AF65-F5344CB8AC3E}">
        <p14:creationId xmlns:p14="http://schemas.microsoft.com/office/powerpoint/2010/main" val="833937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 IMG left">
    <p:bg>
      <p:bgPr>
        <a:solidFill>
          <a:srgbClr val="E6E2DA">
            <a:alpha val="7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FD0CB-B1AA-D8EF-BF7D-643ECF2F07B7}"/>
              </a:ext>
            </a:extLst>
          </p:cNvPr>
          <p:cNvSpPr>
            <a:spLocks noGrp="1"/>
          </p:cNvSpPr>
          <p:nvPr>
            <p:ph type="title"/>
          </p:nvPr>
        </p:nvSpPr>
        <p:spPr>
          <a:xfrm>
            <a:off x="6424430" y="871205"/>
            <a:ext cx="5194800" cy="834700"/>
          </a:xfrm>
        </p:spPr>
        <p:txBody>
          <a:bodyPr lIns="0" tIns="0" rIns="0" bIns="0" anchor="ctr"/>
          <a:lstStyle>
            <a:lvl1pPr>
              <a:lnSpc>
                <a:spcPct val="100000"/>
              </a:lnSpc>
              <a:defRPr sz="3600">
                <a:solidFill>
                  <a:srgbClr val="00676A"/>
                </a:solidFill>
              </a:defRPr>
            </a:lvl1pPr>
          </a:lstStyle>
          <a:p>
            <a:pPr>
              <a:lnSpc>
                <a:spcPts val="6000"/>
              </a:lnSpc>
            </a:pPr>
            <a:r>
              <a:rPr lang="da-DK">
                <a:solidFill>
                  <a:srgbClr val="00676A"/>
                </a:solidFill>
                <a:effectLst/>
                <a:latin typeface="Noto Sans" panose="020B0502040504020204" pitchFamily="34" charset="0"/>
              </a:rPr>
              <a:t>Klik for at redigere titeltypografien i masteren</a:t>
            </a:r>
            <a:endParaRPr lang="en-US" dirty="0">
              <a:solidFill>
                <a:srgbClr val="00676A"/>
              </a:solidFill>
              <a:effectLst/>
              <a:latin typeface="Noto Sans" panose="020B0502040504020204" pitchFamily="34" charset="0"/>
            </a:endParaRPr>
          </a:p>
        </p:txBody>
      </p:sp>
      <p:sp>
        <p:nvSpPr>
          <p:cNvPr id="9" name="Picture Placeholder 8">
            <a:extLst>
              <a:ext uri="{FF2B5EF4-FFF2-40B4-BE49-F238E27FC236}">
                <a16:creationId xmlns:a16="http://schemas.microsoft.com/office/drawing/2014/main" id="{766F75C3-FD75-EF5E-4B31-80D01DF939C9}"/>
              </a:ext>
            </a:extLst>
          </p:cNvPr>
          <p:cNvSpPr>
            <a:spLocks noGrp="1"/>
          </p:cNvSpPr>
          <p:nvPr>
            <p:ph type="pic" sz="quarter" idx="10"/>
          </p:nvPr>
        </p:nvSpPr>
        <p:spPr>
          <a:xfrm>
            <a:off x="0" y="0"/>
            <a:ext cx="6096000" cy="6858000"/>
          </a:xfrm>
          <a:noFill/>
        </p:spPr>
        <p:txBody>
          <a:bodyPr/>
          <a:lstStyle/>
          <a:p>
            <a:r>
              <a:rPr lang="da-DK"/>
              <a:t>Klik på ikonet for at tilføje et billede</a:t>
            </a:r>
            <a:endParaRPr lang="en-VN"/>
          </a:p>
        </p:txBody>
      </p:sp>
      <p:sp>
        <p:nvSpPr>
          <p:cNvPr id="7" name="Text Placeholder 6">
            <a:extLst>
              <a:ext uri="{FF2B5EF4-FFF2-40B4-BE49-F238E27FC236}">
                <a16:creationId xmlns:a16="http://schemas.microsoft.com/office/drawing/2014/main" id="{C1C51E4B-FAAA-7ABD-576F-7105C8AF9055}"/>
              </a:ext>
            </a:extLst>
          </p:cNvPr>
          <p:cNvSpPr>
            <a:spLocks noGrp="1"/>
          </p:cNvSpPr>
          <p:nvPr>
            <p:ph type="body" sz="quarter" idx="12"/>
          </p:nvPr>
        </p:nvSpPr>
        <p:spPr>
          <a:xfrm>
            <a:off x="6424430" y="2071359"/>
            <a:ext cx="5194800" cy="3641751"/>
          </a:xfrm>
        </p:spPr>
        <p:txBody>
          <a:bodyPr/>
          <a:lstStyle>
            <a:lvl1pPr>
              <a:lnSpc>
                <a:spcPts val="3000"/>
              </a:lnSpc>
              <a:spcBef>
                <a:spcPts val="0"/>
              </a:spcBef>
              <a:defRPr>
                <a:solidFill>
                  <a:srgbClr val="333332"/>
                </a:solidFill>
              </a:defRPr>
            </a:lvl1pPr>
          </a:lstStyle>
          <a:p>
            <a:pPr lvl="0"/>
            <a:r>
              <a:rPr lang="da-DK">
                <a:effectLst/>
                <a:latin typeface="Noto Sans" panose="020B0502040504020204" pitchFamily="34" charset="0"/>
              </a:rPr>
              <a:t>Klik for at redigere teksttypografierne i masteren</a:t>
            </a:r>
          </a:p>
        </p:txBody>
      </p:sp>
      <p:sp>
        <p:nvSpPr>
          <p:cNvPr id="14" name="Slide Number Placeholder 13">
            <a:extLst>
              <a:ext uri="{FF2B5EF4-FFF2-40B4-BE49-F238E27FC236}">
                <a16:creationId xmlns:a16="http://schemas.microsoft.com/office/drawing/2014/main" id="{5D04BA50-E696-A64B-A260-8919E624B89D}"/>
              </a:ext>
            </a:extLst>
          </p:cNvPr>
          <p:cNvSpPr>
            <a:spLocks noGrp="1" noRot="1" noMove="1" noResize="1" noEditPoints="1" noAdjustHandles="1" noChangeArrowheads="1" noChangeShapeType="1"/>
          </p:cNvSpPr>
          <p:nvPr>
            <p:ph type="sldNum" sz="quarter" idx="11"/>
          </p:nvPr>
        </p:nvSpPr>
        <p:spPr/>
        <p:txBody>
          <a:bodyPr/>
          <a:lstStyle>
            <a:lvl1pPr>
              <a:defRPr>
                <a:solidFill>
                  <a:schemeClr val="bg1"/>
                </a:solidFill>
              </a:defRPr>
            </a:lvl1pPr>
          </a:lstStyle>
          <a:p>
            <a:r>
              <a:rPr lang="en-VN" dirty="0"/>
              <a:t>side </a:t>
            </a:r>
            <a:fld id="{6AA6D8F2-264E-794F-9C1E-0D86897E9699}" type="slidenum">
              <a:rPr lang="en-VN" smtClean="0"/>
              <a:pPr/>
              <a:t>‹nr.›</a:t>
            </a:fld>
            <a:endParaRPr lang="en-VN" dirty="0"/>
          </a:p>
        </p:txBody>
      </p:sp>
      <p:sp>
        <p:nvSpPr>
          <p:cNvPr id="5" name="LOGO">
            <a:extLst>
              <a:ext uri="{FF2B5EF4-FFF2-40B4-BE49-F238E27FC236}">
                <a16:creationId xmlns:a16="http://schemas.microsoft.com/office/drawing/2014/main" id="{20F27AE0-B87A-8E06-C1AB-E6C476BE32D8}"/>
              </a:ext>
            </a:extLst>
          </p:cNvPr>
          <p:cNvSpPr>
            <a:spLocks noGrp="1"/>
          </p:cNvSpPr>
          <p:nvPr>
            <p:ph type="pic" sz="quarter" idx="13" hasCustomPrompt="1"/>
          </p:nvPr>
        </p:nvSpPr>
        <p:spPr>
          <a:xfrm>
            <a:off x="1" y="5713111"/>
            <a:ext cx="12192000" cy="1144890"/>
          </a:xfrm>
        </p:spPr>
        <p:txBody>
          <a:bodyPr anchor="b"/>
          <a:lstStyle>
            <a:lvl1pPr algn="ctr">
              <a:defRPr>
                <a:solidFill>
                  <a:srgbClr val="FFC000"/>
                </a:solidFill>
              </a:defRPr>
            </a:lvl1pPr>
          </a:lstStyle>
          <a:p>
            <a:r>
              <a:rPr lang="en-US" dirty="0"/>
              <a:t>Add footer graphic and logo</a:t>
            </a:r>
          </a:p>
        </p:txBody>
      </p:sp>
    </p:spTree>
    <p:extLst>
      <p:ext uri="{BB962C8B-B14F-4D97-AF65-F5344CB8AC3E}">
        <p14:creationId xmlns:p14="http://schemas.microsoft.com/office/powerpoint/2010/main" val="567806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FD1031-F9FB-5CF6-64F9-DBB28642E323}"/>
              </a:ext>
            </a:extLst>
          </p:cNvPr>
          <p:cNvSpPr>
            <a:spLocks noGrp="1"/>
          </p:cNvSpPr>
          <p:nvPr>
            <p:ph type="title"/>
          </p:nvPr>
        </p:nvSpPr>
        <p:spPr>
          <a:xfrm>
            <a:off x="838200" y="250825"/>
            <a:ext cx="10515600" cy="1325563"/>
          </a:xfrm>
          <a:prstGeom prst="rect">
            <a:avLst/>
          </a:prstGeom>
        </p:spPr>
        <p:txBody>
          <a:bodyPr vert="horz" lIns="91440" tIns="45720" rIns="91440" bIns="45720" rtlCol="0" anchor="ctr">
            <a:noAutofit/>
          </a:bodyPr>
          <a:lstStyle/>
          <a:p>
            <a:r>
              <a:rPr lang="da-DK" dirty="0"/>
              <a:t>Klik for at redigere titeltypografien i masteren</a:t>
            </a:r>
            <a:endParaRPr lang="en-VN" dirty="0"/>
          </a:p>
        </p:txBody>
      </p:sp>
      <p:sp>
        <p:nvSpPr>
          <p:cNvPr id="3" name="Text Placeholder 2">
            <a:extLst>
              <a:ext uri="{FF2B5EF4-FFF2-40B4-BE49-F238E27FC236}">
                <a16:creationId xmlns:a16="http://schemas.microsoft.com/office/drawing/2014/main" id="{52EB631A-AE7E-E964-97A9-6A9B807EC159}"/>
              </a:ext>
            </a:extLst>
          </p:cNvPr>
          <p:cNvSpPr>
            <a:spLocks noGrp="1"/>
          </p:cNvSpPr>
          <p:nvPr>
            <p:ph type="body" idx="1"/>
          </p:nvPr>
        </p:nvSpPr>
        <p:spPr>
          <a:xfrm>
            <a:off x="838200" y="1666875"/>
            <a:ext cx="10515600" cy="4510088"/>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VN" dirty="0"/>
          </a:p>
        </p:txBody>
      </p:sp>
      <p:sp>
        <p:nvSpPr>
          <p:cNvPr id="6" name="Slide Number Placeholder 5">
            <a:extLst>
              <a:ext uri="{FF2B5EF4-FFF2-40B4-BE49-F238E27FC236}">
                <a16:creationId xmlns:a16="http://schemas.microsoft.com/office/drawing/2014/main" id="{E75407B5-9439-5856-3664-D5BAC5640AB7}"/>
              </a:ext>
            </a:extLst>
          </p:cNvPr>
          <p:cNvSpPr>
            <a:spLocks noGrp="1"/>
          </p:cNvSpPr>
          <p:nvPr>
            <p:ph type="sldNum" sz="quarter" idx="4"/>
          </p:nvPr>
        </p:nvSpPr>
        <p:spPr>
          <a:xfrm>
            <a:off x="900000" y="5997600"/>
            <a:ext cx="609600" cy="365125"/>
          </a:xfrm>
          <a:prstGeom prst="rect">
            <a:avLst/>
          </a:prstGeom>
        </p:spPr>
        <p:txBody>
          <a:bodyPr vert="horz" lIns="91440" tIns="45720" rIns="91440" bIns="45720" rtlCol="0" anchor="ctr"/>
          <a:lstStyle>
            <a:lvl1pPr algn="l">
              <a:defRPr sz="900" b="0" i="0">
                <a:solidFill>
                  <a:srgbClr val="002B46"/>
                </a:solidFill>
                <a:latin typeface="Noto Sans Light" panose="020B0502040504020204" pitchFamily="34" charset="0"/>
                <a:ea typeface="Noto Sans Light" panose="020B0502040504020204" pitchFamily="34" charset="0"/>
                <a:cs typeface="Noto Sans Light" panose="020B0502040504020204" pitchFamily="34" charset="0"/>
              </a:defRPr>
            </a:lvl1pPr>
          </a:lstStyle>
          <a:p>
            <a:r>
              <a:rPr lang="en-VN" dirty="0"/>
              <a:t>side </a:t>
            </a:r>
            <a:fld id="{6AA6D8F2-264E-794F-9C1E-0D86897E9699}" type="slidenum">
              <a:rPr lang="en-VN" smtClean="0"/>
              <a:pPr/>
              <a:t>‹nr.›</a:t>
            </a:fld>
            <a:endParaRPr lang="en-VN" dirty="0"/>
          </a:p>
        </p:txBody>
      </p:sp>
    </p:spTree>
    <p:extLst>
      <p:ext uri="{BB962C8B-B14F-4D97-AF65-F5344CB8AC3E}">
        <p14:creationId xmlns:p14="http://schemas.microsoft.com/office/powerpoint/2010/main" val="466831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1" r:id="rId19"/>
    <p:sldLayoutId id="2147483682" r:id="rId20"/>
    <p:sldLayoutId id="2147483683" r:id="rId21"/>
    <p:sldLayoutId id="2147483684" r:id="rId22"/>
    <p:sldLayoutId id="2147483685" r:id="rId23"/>
  </p:sldLayoutIdLst>
  <p:hf hdr="0" ftr="0" dt="0"/>
  <p:txStyles>
    <p:titleStyle>
      <a:lvl1pPr algn="l" defTabSz="914400" rtl="0" eaLnBrk="1" latinLnBrk="0" hangingPunct="1">
        <a:lnSpc>
          <a:spcPct val="100000"/>
        </a:lnSpc>
        <a:spcBef>
          <a:spcPct val="0"/>
        </a:spcBef>
        <a:buNone/>
        <a:defRPr sz="6000" b="1" i="0" kern="1200">
          <a:solidFill>
            <a:srgbClr val="333332"/>
          </a:solidFill>
          <a:latin typeface="Noto Sans" panose="020B0502040504020204" pitchFamily="34" charset="0"/>
          <a:ea typeface="Noto Sans" panose="020B0502040504020204" pitchFamily="34" charset="0"/>
          <a:cs typeface="Noto Sans" panose="020B0502040504020204" pitchFamily="34" charset="0"/>
        </a:defRPr>
      </a:lvl1pPr>
    </p:titleStyle>
    <p:bodyStyle>
      <a:lvl1pPr marL="0" indent="0" algn="l" defTabSz="914400" rtl="0" eaLnBrk="1" latinLnBrk="0" hangingPunct="1">
        <a:lnSpc>
          <a:spcPts val="3000"/>
        </a:lnSpc>
        <a:spcBef>
          <a:spcPts val="1000"/>
        </a:spcBef>
        <a:buFont typeface="Arial" panose="020B0604020202020204" pitchFamily="34" charset="0"/>
        <a:buNone/>
        <a:defRPr sz="2000" kern="1200">
          <a:solidFill>
            <a:srgbClr val="333332"/>
          </a:solidFill>
          <a:latin typeface="Noto Sans" panose="020B0502040504020204" pitchFamily="34" charset="0"/>
          <a:ea typeface="Noto Sans" panose="020B0502040504020204" pitchFamily="34" charset="0"/>
          <a:cs typeface="Noto Sans" panose="020B0502040504020204" pitchFamily="34" charset="0"/>
        </a:defRPr>
      </a:lvl1pPr>
      <a:lvl2pPr marL="7938" indent="0" algn="l" defTabSz="914400" rtl="0" eaLnBrk="1" latinLnBrk="0" hangingPunct="1">
        <a:lnSpc>
          <a:spcPts val="3000"/>
        </a:lnSpc>
        <a:spcBef>
          <a:spcPts val="500"/>
        </a:spcBef>
        <a:buFont typeface="Arial" panose="020B0604020202020204" pitchFamily="34" charset="0"/>
        <a:buNone/>
        <a:tabLst/>
        <a:defRPr sz="2000" kern="1200">
          <a:solidFill>
            <a:srgbClr val="333332"/>
          </a:solidFill>
          <a:latin typeface="Noto Sans" panose="020B0502040504020204" pitchFamily="34" charset="0"/>
          <a:ea typeface="Noto Sans" panose="020B0502040504020204" pitchFamily="34" charset="0"/>
          <a:cs typeface="Noto Sans" panose="020B0502040504020204" pitchFamily="34" charset="0"/>
        </a:defRPr>
      </a:lvl2pPr>
      <a:lvl3pPr marL="7938" indent="0" algn="l" defTabSz="914400" rtl="0" eaLnBrk="1" latinLnBrk="0" hangingPunct="1">
        <a:lnSpc>
          <a:spcPts val="3000"/>
        </a:lnSpc>
        <a:spcBef>
          <a:spcPts val="500"/>
        </a:spcBef>
        <a:buFont typeface="Arial" panose="020B0604020202020204" pitchFamily="34" charset="0"/>
        <a:buNone/>
        <a:tabLst/>
        <a:defRPr sz="2000" kern="1200">
          <a:solidFill>
            <a:srgbClr val="333332"/>
          </a:solidFill>
          <a:latin typeface="Noto Sans" panose="020B0502040504020204" pitchFamily="34" charset="0"/>
          <a:ea typeface="Noto Sans" panose="020B0502040504020204" pitchFamily="34" charset="0"/>
          <a:cs typeface="Noto Sans" panose="020B0502040504020204" pitchFamily="34" charset="0"/>
        </a:defRPr>
      </a:lvl3pPr>
      <a:lvl4pPr marL="7938" indent="0" algn="l" defTabSz="914400" rtl="0" eaLnBrk="1" latinLnBrk="0" hangingPunct="1">
        <a:lnSpc>
          <a:spcPts val="3000"/>
        </a:lnSpc>
        <a:spcBef>
          <a:spcPts val="500"/>
        </a:spcBef>
        <a:buFont typeface="Arial" panose="020B0604020202020204" pitchFamily="34" charset="0"/>
        <a:buNone/>
        <a:tabLst/>
        <a:defRPr sz="2000" kern="1200">
          <a:solidFill>
            <a:srgbClr val="333332"/>
          </a:solidFill>
          <a:latin typeface="Noto Sans" panose="020B0502040504020204" pitchFamily="34" charset="0"/>
          <a:ea typeface="Noto Sans" panose="020B0502040504020204" pitchFamily="34" charset="0"/>
          <a:cs typeface="Noto Sans" panose="020B0502040504020204" pitchFamily="34" charset="0"/>
        </a:defRPr>
      </a:lvl4pPr>
      <a:lvl5pPr marL="7938" indent="-7938" algn="l" defTabSz="914400" rtl="0" eaLnBrk="1" latinLnBrk="0" hangingPunct="1">
        <a:lnSpc>
          <a:spcPts val="3000"/>
        </a:lnSpc>
        <a:spcBef>
          <a:spcPts val="500"/>
        </a:spcBef>
        <a:buFont typeface="Arial" panose="020B0604020202020204" pitchFamily="34" charset="0"/>
        <a:buNone/>
        <a:tabLst/>
        <a:defRPr sz="2000" kern="1200">
          <a:solidFill>
            <a:srgbClr val="333332"/>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A4C23-59D9-C9B4-CDE2-1BB1041C6756}"/>
              </a:ext>
            </a:extLst>
          </p:cNvPr>
          <p:cNvSpPr>
            <a:spLocks noGrp="1"/>
          </p:cNvSpPr>
          <p:nvPr>
            <p:ph type="ctrTitle"/>
          </p:nvPr>
        </p:nvSpPr>
        <p:spPr/>
        <p:txBody>
          <a:bodyPr/>
          <a:lstStyle/>
          <a:p>
            <a:r>
              <a:rPr lang="da-DK" dirty="0"/>
              <a:t>Din Fremtid Nu</a:t>
            </a:r>
          </a:p>
        </p:txBody>
      </p:sp>
      <p:sp>
        <p:nvSpPr>
          <p:cNvPr id="3" name="Undertitel 2">
            <a:extLst>
              <a:ext uri="{FF2B5EF4-FFF2-40B4-BE49-F238E27FC236}">
                <a16:creationId xmlns:a16="http://schemas.microsoft.com/office/drawing/2014/main" id="{DB071271-3BF5-8D00-7276-B134FF67617E}"/>
              </a:ext>
            </a:extLst>
          </p:cNvPr>
          <p:cNvSpPr>
            <a:spLocks noGrp="1"/>
          </p:cNvSpPr>
          <p:nvPr>
            <p:ph type="subTitle" idx="1"/>
          </p:nvPr>
        </p:nvSpPr>
        <p:spPr/>
        <p:txBody>
          <a:bodyPr/>
          <a:lstStyle/>
          <a:p>
            <a:r>
              <a:rPr lang="da-DK" dirty="0"/>
              <a:t>Opsamling på erfaringer, noter og data</a:t>
            </a:r>
          </a:p>
        </p:txBody>
      </p:sp>
    </p:spTree>
    <p:extLst>
      <p:ext uri="{BB962C8B-B14F-4D97-AF65-F5344CB8AC3E}">
        <p14:creationId xmlns:p14="http://schemas.microsoft.com/office/powerpoint/2010/main" val="2365939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034FDAC-5767-3AFD-F744-31289C47696B}"/>
              </a:ext>
            </a:extLst>
          </p:cNvPr>
          <p:cNvSpPr>
            <a:spLocks noGrp="1"/>
          </p:cNvSpPr>
          <p:nvPr>
            <p:ph type="title"/>
          </p:nvPr>
        </p:nvSpPr>
        <p:spPr/>
        <p:txBody>
          <a:bodyPr/>
          <a:lstStyle/>
          <a:p>
            <a:r>
              <a:rPr lang="da-DK" dirty="0"/>
              <a:t>Læringspunkter</a:t>
            </a:r>
          </a:p>
        </p:txBody>
      </p:sp>
      <p:sp>
        <p:nvSpPr>
          <p:cNvPr id="12" name="Pladsholder til tekst 11">
            <a:extLst>
              <a:ext uri="{FF2B5EF4-FFF2-40B4-BE49-F238E27FC236}">
                <a16:creationId xmlns:a16="http://schemas.microsoft.com/office/drawing/2014/main" id="{A087FF6F-D5DC-1A6B-2BB0-9E3627BA92A0}"/>
              </a:ext>
            </a:extLst>
          </p:cNvPr>
          <p:cNvSpPr>
            <a:spLocks noGrp="1"/>
          </p:cNvSpPr>
          <p:nvPr>
            <p:ph type="body" sz="quarter" idx="11"/>
          </p:nvPr>
        </p:nvSpPr>
        <p:spPr/>
        <p:txBody>
          <a:bodyPr>
            <a:normAutofit fontScale="85000" lnSpcReduction="10000"/>
          </a:bodyPr>
          <a:lstStyle/>
          <a:p>
            <a:pPr>
              <a:buNone/>
            </a:pPr>
            <a:r>
              <a:rPr lang="da-DK" b="1" dirty="0"/>
              <a:t>Det virker</a:t>
            </a:r>
          </a:p>
          <a:p>
            <a:pPr marL="342900" indent="-342900"/>
            <a:r>
              <a:rPr lang="da-DK" dirty="0"/>
              <a:t>At arbejde med vedkommende temaer – her er målgruppeforståelse vigtigt.</a:t>
            </a:r>
          </a:p>
          <a:p>
            <a:pPr marL="342900" indent="-342900"/>
            <a:endParaRPr lang="da-DK" dirty="0"/>
          </a:p>
          <a:p>
            <a:pPr marL="342900" indent="-342900"/>
            <a:r>
              <a:rPr lang="da-DK" dirty="0"/>
              <a:t>Tydelig rammesætning til caféer (formål, deltagelsesmuligheder, øvelser)</a:t>
            </a:r>
          </a:p>
          <a:p>
            <a:pPr marL="342900" indent="-342900"/>
            <a:endParaRPr lang="da-DK" dirty="0"/>
          </a:p>
          <a:p>
            <a:pPr marL="342900" indent="-342900"/>
            <a:r>
              <a:rPr lang="da-DK" dirty="0"/>
              <a:t>At bruge sanselige og tryghedsskabende virkemidler (mad, oplæsning, rumopsætning)</a:t>
            </a:r>
          </a:p>
          <a:p>
            <a:pPr marL="342900" indent="-342900"/>
            <a:endParaRPr lang="da-DK" dirty="0"/>
          </a:p>
          <a:p>
            <a:pPr marL="342900" indent="-342900"/>
            <a:r>
              <a:rPr lang="da-DK" dirty="0"/>
              <a:t>Polakgame, isbjergøvelser og scenariekort er virkningsfulde værktøjer</a:t>
            </a:r>
          </a:p>
          <a:p>
            <a:pPr marL="342900" indent="-342900"/>
            <a:endParaRPr lang="da-DK" dirty="0"/>
          </a:p>
          <a:p>
            <a:pPr marL="342900" indent="-342900"/>
            <a:r>
              <a:rPr lang="da-DK" dirty="0"/>
              <a:t>Når samtalegruppernes varieres – flere får mulighed for at komme til orde.  </a:t>
            </a:r>
          </a:p>
          <a:p>
            <a:pPr marL="342900" indent="-342900"/>
            <a:endParaRPr lang="da-DK" dirty="0"/>
          </a:p>
          <a:p>
            <a:pPr marL="342900" indent="-342900"/>
            <a:r>
              <a:rPr lang="da-DK" dirty="0"/>
              <a:t>Gode samtaler skabes, når der er struktur og samtidig plads til afvigelser og personlige fortællinger</a:t>
            </a:r>
          </a:p>
        </p:txBody>
      </p:sp>
      <p:sp>
        <p:nvSpPr>
          <p:cNvPr id="4" name="Pladsholder til slidenummer 3">
            <a:extLst>
              <a:ext uri="{FF2B5EF4-FFF2-40B4-BE49-F238E27FC236}">
                <a16:creationId xmlns:a16="http://schemas.microsoft.com/office/drawing/2014/main" id="{931EA8C6-7D6D-38F7-F16E-F6851B4D57B6}"/>
              </a:ext>
            </a:extLst>
          </p:cNvPr>
          <p:cNvSpPr>
            <a:spLocks noGrp="1"/>
          </p:cNvSpPr>
          <p:nvPr>
            <p:ph type="sldNum" sz="quarter" idx="10"/>
          </p:nvPr>
        </p:nvSpPr>
        <p:spPr/>
        <p:txBody>
          <a:bodyPr/>
          <a:lstStyle/>
          <a:p>
            <a:r>
              <a:rPr lang="en-VN"/>
              <a:t>side </a:t>
            </a:r>
            <a:fld id="{6AA6D8F2-264E-794F-9C1E-0D86897E9699}" type="slidenum">
              <a:rPr lang="en-VN" smtClean="0"/>
              <a:pPr/>
              <a:t>10</a:t>
            </a:fld>
            <a:endParaRPr lang="en-VN" dirty="0"/>
          </a:p>
        </p:txBody>
      </p:sp>
    </p:spTree>
    <p:extLst>
      <p:ext uri="{BB962C8B-B14F-4D97-AF65-F5344CB8AC3E}">
        <p14:creationId xmlns:p14="http://schemas.microsoft.com/office/powerpoint/2010/main" val="1181040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2BE83-4236-A8A9-0C87-D0B588F96046}"/>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579BA0C7-398D-7B2D-7214-E70A3B1DEFDB}"/>
              </a:ext>
            </a:extLst>
          </p:cNvPr>
          <p:cNvSpPr>
            <a:spLocks noGrp="1"/>
          </p:cNvSpPr>
          <p:nvPr>
            <p:ph type="title"/>
          </p:nvPr>
        </p:nvSpPr>
        <p:spPr/>
        <p:txBody>
          <a:bodyPr/>
          <a:lstStyle/>
          <a:p>
            <a:r>
              <a:rPr lang="da-DK" dirty="0"/>
              <a:t>Læringspunkter</a:t>
            </a:r>
          </a:p>
        </p:txBody>
      </p:sp>
      <p:sp>
        <p:nvSpPr>
          <p:cNvPr id="12" name="Pladsholder til tekst 11">
            <a:extLst>
              <a:ext uri="{FF2B5EF4-FFF2-40B4-BE49-F238E27FC236}">
                <a16:creationId xmlns:a16="http://schemas.microsoft.com/office/drawing/2014/main" id="{F355CDCA-B7AC-A85D-2F9C-4A7F8C9CF194}"/>
              </a:ext>
            </a:extLst>
          </p:cNvPr>
          <p:cNvSpPr>
            <a:spLocks noGrp="1"/>
          </p:cNvSpPr>
          <p:nvPr>
            <p:ph type="body" sz="quarter" idx="11"/>
          </p:nvPr>
        </p:nvSpPr>
        <p:spPr/>
        <p:txBody>
          <a:bodyPr/>
          <a:lstStyle/>
          <a:p>
            <a:pPr>
              <a:buNone/>
            </a:pPr>
            <a:r>
              <a:rPr lang="da-DK" b="1" dirty="0"/>
              <a:t>Det har vi lært af udfordringer</a:t>
            </a:r>
          </a:p>
          <a:p>
            <a:pPr marL="342900" indent="-342900"/>
            <a:endParaRPr lang="da-DK" dirty="0"/>
          </a:p>
          <a:p>
            <a:pPr marL="342900" indent="-342900"/>
            <a:r>
              <a:rPr lang="da-DK" dirty="0"/>
              <a:t>Unge deltagere kræver anden rammesætning og inddragelse. </a:t>
            </a:r>
          </a:p>
          <a:p>
            <a:pPr marL="342900" indent="-342900"/>
            <a:endParaRPr lang="da-DK" dirty="0"/>
          </a:p>
          <a:p>
            <a:pPr marL="342900" indent="-342900"/>
            <a:r>
              <a:rPr lang="da-DK" dirty="0"/>
              <a:t>Tydeliggørelse af deltagelsesform (ikke foredrag, men samtale) er vigtig for at undgå forkerte forventninger</a:t>
            </a:r>
          </a:p>
          <a:p>
            <a:pPr marL="342900" indent="-342900"/>
            <a:endParaRPr lang="da-DK" dirty="0"/>
          </a:p>
          <a:p>
            <a:pPr marL="342900" indent="-342900"/>
            <a:r>
              <a:rPr lang="da-DK" dirty="0"/>
              <a:t>Emnets oplevede relevans er afgørende for deltagelse – uden kobling til deltageres livsverdenen falder interessen</a:t>
            </a:r>
          </a:p>
        </p:txBody>
      </p:sp>
      <p:sp>
        <p:nvSpPr>
          <p:cNvPr id="4" name="Pladsholder til slidenummer 3">
            <a:extLst>
              <a:ext uri="{FF2B5EF4-FFF2-40B4-BE49-F238E27FC236}">
                <a16:creationId xmlns:a16="http://schemas.microsoft.com/office/drawing/2014/main" id="{AF76893D-2050-334D-CF02-46497B7208A3}"/>
              </a:ext>
            </a:extLst>
          </p:cNvPr>
          <p:cNvSpPr>
            <a:spLocks noGrp="1"/>
          </p:cNvSpPr>
          <p:nvPr>
            <p:ph type="sldNum" sz="quarter" idx="10"/>
          </p:nvPr>
        </p:nvSpPr>
        <p:spPr/>
        <p:txBody>
          <a:bodyPr/>
          <a:lstStyle/>
          <a:p>
            <a:r>
              <a:rPr lang="en-VN"/>
              <a:t>side </a:t>
            </a:r>
            <a:fld id="{6AA6D8F2-264E-794F-9C1E-0D86897E9699}" type="slidenum">
              <a:rPr lang="en-VN" smtClean="0"/>
              <a:pPr/>
              <a:t>11</a:t>
            </a:fld>
            <a:endParaRPr lang="en-VN" dirty="0"/>
          </a:p>
        </p:txBody>
      </p:sp>
    </p:spTree>
    <p:extLst>
      <p:ext uri="{BB962C8B-B14F-4D97-AF65-F5344CB8AC3E}">
        <p14:creationId xmlns:p14="http://schemas.microsoft.com/office/powerpoint/2010/main" val="2408694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9DED4-41CC-DA8D-A455-FD4586D5FE5D}"/>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DA74CF13-9441-1DBA-05A7-CD64E7EA9E43}"/>
              </a:ext>
            </a:extLst>
          </p:cNvPr>
          <p:cNvSpPr>
            <a:spLocks noGrp="1"/>
          </p:cNvSpPr>
          <p:nvPr>
            <p:ph type="title"/>
          </p:nvPr>
        </p:nvSpPr>
        <p:spPr/>
        <p:txBody>
          <a:bodyPr/>
          <a:lstStyle/>
          <a:p>
            <a:r>
              <a:rPr lang="da-DK" dirty="0"/>
              <a:t>Noget der peger fremad</a:t>
            </a:r>
          </a:p>
        </p:txBody>
      </p:sp>
      <p:sp>
        <p:nvSpPr>
          <p:cNvPr id="12" name="Pladsholder til tekst 11">
            <a:extLst>
              <a:ext uri="{FF2B5EF4-FFF2-40B4-BE49-F238E27FC236}">
                <a16:creationId xmlns:a16="http://schemas.microsoft.com/office/drawing/2014/main" id="{11FF13F5-2970-1945-08D7-7B7F0FBD2A17}"/>
              </a:ext>
            </a:extLst>
          </p:cNvPr>
          <p:cNvSpPr>
            <a:spLocks noGrp="1"/>
          </p:cNvSpPr>
          <p:nvPr>
            <p:ph type="body" sz="quarter" idx="11"/>
          </p:nvPr>
        </p:nvSpPr>
        <p:spPr/>
        <p:txBody>
          <a:bodyPr/>
          <a:lstStyle/>
          <a:p>
            <a:pPr>
              <a:buNone/>
            </a:pPr>
            <a:r>
              <a:rPr lang="da-DK" b="1" dirty="0"/>
              <a:t>Noget man kunne arbejde videre med</a:t>
            </a:r>
          </a:p>
          <a:p>
            <a:pPr marL="342900" indent="-342900"/>
            <a:endParaRPr lang="da-DK" dirty="0"/>
          </a:p>
          <a:p>
            <a:pPr marL="342900" indent="-342900"/>
            <a:r>
              <a:rPr lang="da-DK" dirty="0"/>
              <a:t>At tilpasse FL til forskellige målgrupper (fx unge, minoriteter), der adskiller sig fra den gruppe af deltagere, der er gjort flest erfaringer med. </a:t>
            </a:r>
          </a:p>
          <a:p>
            <a:pPr marL="342900" indent="-342900"/>
            <a:endParaRPr lang="da-DK" dirty="0"/>
          </a:p>
          <a:p>
            <a:pPr marL="342900" indent="-342900"/>
            <a:r>
              <a:rPr lang="da-DK" dirty="0"/>
              <a:t>At understøttes opståede relationer mere systematisk (fx netværk eller videre samtale- og læseforløb)</a:t>
            </a:r>
          </a:p>
          <a:p>
            <a:pPr marL="342900" indent="-342900"/>
            <a:endParaRPr lang="da-DK" dirty="0"/>
          </a:p>
          <a:p>
            <a:pPr marL="342900" indent="-342900"/>
            <a:r>
              <a:rPr lang="da-DK" dirty="0"/>
              <a:t>At integrere FL som i andre dele af bibliotekets arbejde og få endnu flere af kollegaerne med. </a:t>
            </a:r>
          </a:p>
          <a:p>
            <a:pPr marL="342900" indent="-342900"/>
            <a:endParaRPr lang="da-DK" dirty="0"/>
          </a:p>
          <a:p>
            <a:pPr marL="342900" indent="-342900"/>
            <a:endParaRPr lang="da-DK" dirty="0"/>
          </a:p>
        </p:txBody>
      </p:sp>
      <p:sp>
        <p:nvSpPr>
          <p:cNvPr id="4" name="Pladsholder til slidenummer 3">
            <a:extLst>
              <a:ext uri="{FF2B5EF4-FFF2-40B4-BE49-F238E27FC236}">
                <a16:creationId xmlns:a16="http://schemas.microsoft.com/office/drawing/2014/main" id="{6CB5FC72-2731-DACA-6A78-CE5FC3D264B3}"/>
              </a:ext>
            </a:extLst>
          </p:cNvPr>
          <p:cNvSpPr>
            <a:spLocks noGrp="1"/>
          </p:cNvSpPr>
          <p:nvPr>
            <p:ph type="sldNum" sz="quarter" idx="10"/>
          </p:nvPr>
        </p:nvSpPr>
        <p:spPr/>
        <p:txBody>
          <a:bodyPr/>
          <a:lstStyle/>
          <a:p>
            <a:r>
              <a:rPr lang="en-VN"/>
              <a:t>side </a:t>
            </a:r>
            <a:fld id="{6AA6D8F2-264E-794F-9C1E-0D86897E9699}" type="slidenum">
              <a:rPr lang="en-VN" smtClean="0"/>
              <a:pPr/>
              <a:t>12</a:t>
            </a:fld>
            <a:endParaRPr lang="en-VN" dirty="0"/>
          </a:p>
        </p:txBody>
      </p:sp>
    </p:spTree>
    <p:extLst>
      <p:ext uri="{BB962C8B-B14F-4D97-AF65-F5344CB8AC3E}">
        <p14:creationId xmlns:p14="http://schemas.microsoft.com/office/powerpoint/2010/main" val="3362765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7F2A-B6DC-99FD-7B73-D09313A8BB3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745007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4B465-6F84-C12D-5E5C-AEDFE6C4A6EA}"/>
              </a:ext>
            </a:extLst>
          </p:cNvPr>
          <p:cNvSpPr>
            <a:spLocks noGrp="1"/>
          </p:cNvSpPr>
          <p:nvPr>
            <p:ph type="title"/>
          </p:nvPr>
        </p:nvSpPr>
        <p:spPr>
          <a:xfrm>
            <a:off x="838200" y="250825"/>
            <a:ext cx="10515600" cy="1325563"/>
          </a:xfrm>
        </p:spPr>
        <p:txBody>
          <a:bodyPr anchor="ctr">
            <a:normAutofit/>
          </a:bodyPr>
          <a:lstStyle/>
          <a:p>
            <a:r>
              <a:rPr lang="da-DK" sz="4400">
                <a:solidFill>
                  <a:schemeClr val="accent1"/>
                </a:solidFill>
              </a:rPr>
              <a:t>Forandringsteorien</a:t>
            </a:r>
            <a:br>
              <a:rPr lang="da-DK" sz="4400">
                <a:solidFill>
                  <a:schemeClr val="accent1"/>
                </a:solidFill>
              </a:rPr>
            </a:br>
            <a:r>
              <a:rPr lang="da-DK" sz="3100">
                <a:solidFill>
                  <a:schemeClr val="accent1"/>
                </a:solidFill>
              </a:rPr>
              <a:t>Sådan tænkte vi, det ville virke</a:t>
            </a:r>
            <a:endParaRPr lang="da-DK" sz="3100" dirty="0">
              <a:solidFill>
                <a:schemeClr val="accent1"/>
              </a:solidFill>
            </a:endParaRPr>
          </a:p>
        </p:txBody>
      </p:sp>
      <p:sp>
        <p:nvSpPr>
          <p:cNvPr id="3" name="Pladsholder til slidenummer 2">
            <a:extLst>
              <a:ext uri="{FF2B5EF4-FFF2-40B4-BE49-F238E27FC236}">
                <a16:creationId xmlns:a16="http://schemas.microsoft.com/office/drawing/2014/main" id="{8B0F34B3-F87F-1439-CD1E-23945412C3A4}"/>
              </a:ext>
            </a:extLst>
          </p:cNvPr>
          <p:cNvSpPr>
            <a:spLocks noGrp="1"/>
          </p:cNvSpPr>
          <p:nvPr>
            <p:ph type="sldNum" sz="quarter" idx="4294967295"/>
          </p:nvPr>
        </p:nvSpPr>
        <p:spPr>
          <a:xfrm>
            <a:off x="900000" y="5997600"/>
            <a:ext cx="609600" cy="365125"/>
          </a:xfrm>
        </p:spPr>
        <p:txBody>
          <a:bodyPr anchor="ctr">
            <a:normAutofit/>
          </a:bodyPr>
          <a:lstStyle/>
          <a:p>
            <a:pPr>
              <a:spcAft>
                <a:spcPts val="600"/>
              </a:spcAft>
            </a:pPr>
            <a:r>
              <a:rPr lang="en-VN"/>
              <a:t>side </a:t>
            </a:r>
            <a:fld id="{6AA6D8F2-264E-794F-9C1E-0D86897E9699}" type="slidenum">
              <a:rPr lang="en-VN" smtClean="0"/>
              <a:pPr>
                <a:spcAft>
                  <a:spcPts val="600"/>
                </a:spcAft>
              </a:pPr>
              <a:t>2</a:t>
            </a:fld>
            <a:endParaRPr lang="en-VN"/>
          </a:p>
        </p:txBody>
      </p:sp>
      <p:pic>
        <p:nvPicPr>
          <p:cNvPr id="5" name="Billede 4">
            <a:extLst>
              <a:ext uri="{FF2B5EF4-FFF2-40B4-BE49-F238E27FC236}">
                <a16:creationId xmlns:a16="http://schemas.microsoft.com/office/drawing/2014/main" id="{1B34E8CF-FCB1-B9C5-9027-14ED7ECA12B7}"/>
              </a:ext>
            </a:extLst>
          </p:cNvPr>
          <p:cNvPicPr>
            <a:picLocks noChangeAspect="1"/>
          </p:cNvPicPr>
          <p:nvPr/>
        </p:nvPicPr>
        <p:blipFill>
          <a:blip r:embed="rId2">
            <a:grayscl/>
          </a:blip>
          <a:srcRect b="19910"/>
          <a:stretch>
            <a:fillRect/>
          </a:stretch>
        </p:blipFill>
        <p:spPr>
          <a:xfrm>
            <a:off x="72630" y="1576388"/>
            <a:ext cx="12046740" cy="5273326"/>
          </a:xfrm>
          <a:prstGeom prst="rect">
            <a:avLst/>
          </a:prstGeom>
        </p:spPr>
      </p:pic>
    </p:spTree>
    <p:extLst>
      <p:ext uri="{BB962C8B-B14F-4D97-AF65-F5344CB8AC3E}">
        <p14:creationId xmlns:p14="http://schemas.microsoft.com/office/powerpoint/2010/main" val="837900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ACDF117-0300-4682-9F8A-02394AD002D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1EC7D42-3B05-98CB-2EFE-493C18DF6247}"/>
              </a:ext>
            </a:extLst>
          </p:cNvPr>
          <p:cNvSpPr>
            <a:spLocks noGrp="1"/>
          </p:cNvSpPr>
          <p:nvPr>
            <p:ph type="title"/>
          </p:nvPr>
        </p:nvSpPr>
        <p:spPr>
          <a:xfrm>
            <a:off x="331156" y="250826"/>
            <a:ext cx="11593188" cy="648532"/>
          </a:xfrm>
        </p:spPr>
        <p:txBody>
          <a:bodyPr anchor="ctr">
            <a:normAutofit/>
          </a:bodyPr>
          <a:lstStyle/>
          <a:p>
            <a:r>
              <a:rPr lang="da-DK" sz="3200" dirty="0">
                <a:solidFill>
                  <a:schemeClr val="accent1"/>
                </a:solidFill>
              </a:rPr>
              <a:t>Det har vi lært om at arbejde med Futures Literacy</a:t>
            </a:r>
          </a:p>
        </p:txBody>
      </p:sp>
      <p:sp>
        <p:nvSpPr>
          <p:cNvPr id="3" name="Pladsholder til slidenummer 2">
            <a:extLst>
              <a:ext uri="{FF2B5EF4-FFF2-40B4-BE49-F238E27FC236}">
                <a16:creationId xmlns:a16="http://schemas.microsoft.com/office/drawing/2014/main" id="{02A1DC77-0E8D-6123-B3AB-F20641329BB5}"/>
              </a:ext>
            </a:extLst>
          </p:cNvPr>
          <p:cNvSpPr>
            <a:spLocks noGrp="1"/>
          </p:cNvSpPr>
          <p:nvPr>
            <p:ph type="sldNum" sz="quarter" idx="4294967295"/>
          </p:nvPr>
        </p:nvSpPr>
        <p:spPr>
          <a:xfrm>
            <a:off x="926828" y="5480044"/>
            <a:ext cx="609600"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VN" sz="900" b="0" i="0" u="none" strike="noStrike" kern="1200" cap="none" spc="0" normalizeH="0" baseline="0" noProof="0">
                <a:ln>
                  <a:noFill/>
                </a:ln>
                <a:solidFill>
                  <a:srgbClr val="FFFFFF"/>
                </a:solidFill>
                <a:effectLst/>
                <a:uLnTx/>
                <a:uFillTx/>
                <a:latin typeface="Noto Sans Light" panose="020B0502040504020204" pitchFamily="34" charset="0"/>
                <a:ea typeface="Noto Sans Light" panose="020B0502040504020204" pitchFamily="34" charset="0"/>
                <a:cs typeface="Noto Sans Light" panose="020B0502040504020204" pitchFamily="34" charset="0"/>
              </a:rPr>
              <a:t>side </a:t>
            </a:r>
            <a:fld id="{6AA6D8F2-264E-794F-9C1E-0D86897E9699}" type="slidenum">
              <a:rPr kumimoji="0" lang="en-VN" sz="900" b="0" i="0" u="none" strike="noStrike" kern="1200" cap="none" spc="0" normalizeH="0" baseline="0" noProof="0" smtClean="0">
                <a:ln>
                  <a:noFill/>
                </a:ln>
                <a:solidFill>
                  <a:srgbClr val="FFFFFF"/>
                </a:solidFill>
                <a:effectLst/>
                <a:uLnTx/>
                <a:uFillTx/>
                <a:latin typeface="Noto Sans Light" panose="020B0502040504020204" pitchFamily="34" charset="0"/>
                <a:ea typeface="Noto Sans Light" panose="020B0502040504020204" pitchFamily="34" charset="0"/>
                <a:cs typeface="Noto Sans Light" panose="020B0502040504020204" pitchFamily="34" charset="0"/>
              </a:rPr>
              <a:pPr marL="0" marR="0" lvl="0" indent="0" algn="l" defTabSz="914400" rtl="0" eaLnBrk="1" fontAlgn="auto" latinLnBrk="0" hangingPunct="1">
                <a:lnSpc>
                  <a:spcPct val="100000"/>
                </a:lnSpc>
                <a:spcBef>
                  <a:spcPts val="0"/>
                </a:spcBef>
                <a:spcAft>
                  <a:spcPts val="600"/>
                </a:spcAft>
                <a:buClrTx/>
                <a:buSzTx/>
                <a:buFontTx/>
                <a:buNone/>
                <a:tabLst/>
                <a:defRPr/>
              </a:pPr>
              <a:t>3</a:t>
            </a:fld>
            <a:endParaRPr kumimoji="0" lang="en-VN" sz="900" b="0" i="0" u="none" strike="noStrike" kern="1200" cap="none" spc="0" normalizeH="0" baseline="0" noProof="0">
              <a:ln>
                <a:noFill/>
              </a:ln>
              <a:solidFill>
                <a:srgbClr val="FFFFFF"/>
              </a:solidFill>
              <a:effectLst/>
              <a:uLnTx/>
              <a:uFillTx/>
              <a:latin typeface="Noto Sans Light" panose="020B0502040504020204" pitchFamily="34" charset="0"/>
              <a:ea typeface="Noto Sans Light" panose="020B0502040504020204" pitchFamily="34" charset="0"/>
              <a:cs typeface="Noto Sans Light" panose="020B0502040504020204" pitchFamily="34" charset="0"/>
            </a:endParaRPr>
          </a:p>
        </p:txBody>
      </p:sp>
      <p:sp>
        <p:nvSpPr>
          <p:cNvPr id="4" name="Tekstfelt 3">
            <a:extLst>
              <a:ext uri="{FF2B5EF4-FFF2-40B4-BE49-F238E27FC236}">
                <a16:creationId xmlns:a16="http://schemas.microsoft.com/office/drawing/2014/main" id="{6B23B635-CA07-DFC8-E14F-ED43E6EAD33A}"/>
              </a:ext>
            </a:extLst>
          </p:cNvPr>
          <p:cNvSpPr txBox="1"/>
          <p:nvPr/>
        </p:nvSpPr>
        <p:spPr>
          <a:xfrm>
            <a:off x="8456397" y="1040851"/>
            <a:ext cx="3116322" cy="584775"/>
          </a:xfrm>
          <a:prstGeom prst="rect">
            <a:avLst/>
          </a:prstGeom>
          <a:noFill/>
        </p:spPr>
        <p:txBody>
          <a:bodyPr wrap="square" rtlCol="0">
            <a:spAutoFit/>
          </a:bodyPr>
          <a:lstStyle/>
          <a:p>
            <a:r>
              <a:rPr lang="da-DK" sz="3200" b="1" dirty="0">
                <a:solidFill>
                  <a:srgbClr val="486676"/>
                </a:solidFill>
              </a:rPr>
              <a:t> Forbered </a:t>
            </a:r>
            <a:endParaRPr lang="da-DK" sz="1400" dirty="0"/>
          </a:p>
        </p:txBody>
      </p:sp>
      <p:sp>
        <p:nvSpPr>
          <p:cNvPr id="5" name="Tekstfelt 4">
            <a:extLst>
              <a:ext uri="{FF2B5EF4-FFF2-40B4-BE49-F238E27FC236}">
                <a16:creationId xmlns:a16="http://schemas.microsoft.com/office/drawing/2014/main" id="{2DC0B478-EAB9-F5A9-A186-A7BAAF53EDF0}"/>
              </a:ext>
            </a:extLst>
          </p:cNvPr>
          <p:cNvSpPr txBox="1"/>
          <p:nvPr/>
        </p:nvSpPr>
        <p:spPr>
          <a:xfrm>
            <a:off x="8443697" y="4091950"/>
            <a:ext cx="3205221" cy="584775"/>
          </a:xfrm>
          <a:prstGeom prst="rect">
            <a:avLst/>
          </a:prstGeom>
          <a:noFill/>
        </p:spPr>
        <p:txBody>
          <a:bodyPr wrap="square" rtlCol="0">
            <a:spAutoFit/>
          </a:bodyPr>
          <a:lstStyle/>
          <a:p>
            <a:r>
              <a:rPr lang="da-DK" sz="3200" b="1" dirty="0">
                <a:solidFill>
                  <a:srgbClr val="9EB7AC"/>
                </a:solidFill>
              </a:rPr>
              <a:t>Gennemfør</a:t>
            </a:r>
            <a:endParaRPr lang="da-DK" sz="1400" dirty="0"/>
          </a:p>
        </p:txBody>
      </p:sp>
      <p:sp>
        <p:nvSpPr>
          <p:cNvPr id="6" name="Tekstfelt 5">
            <a:extLst>
              <a:ext uri="{FF2B5EF4-FFF2-40B4-BE49-F238E27FC236}">
                <a16:creationId xmlns:a16="http://schemas.microsoft.com/office/drawing/2014/main" id="{277CFB5C-EDCC-0D39-DB13-C23905361815}"/>
              </a:ext>
            </a:extLst>
          </p:cNvPr>
          <p:cNvSpPr txBox="1"/>
          <p:nvPr/>
        </p:nvSpPr>
        <p:spPr>
          <a:xfrm>
            <a:off x="1052784" y="1108070"/>
            <a:ext cx="2603066" cy="584775"/>
          </a:xfrm>
          <a:prstGeom prst="rect">
            <a:avLst/>
          </a:prstGeom>
          <a:noFill/>
        </p:spPr>
        <p:txBody>
          <a:bodyPr wrap="square" rtlCol="0">
            <a:spAutoFit/>
          </a:bodyPr>
          <a:lstStyle/>
          <a:p>
            <a:r>
              <a:rPr lang="da-DK" sz="3200" b="1" dirty="0">
                <a:solidFill>
                  <a:srgbClr val="53928D"/>
                </a:solidFill>
              </a:rPr>
              <a:t>Lær</a:t>
            </a:r>
            <a:endParaRPr lang="da-DK" sz="1400" dirty="0"/>
          </a:p>
        </p:txBody>
      </p:sp>
      <p:grpSp>
        <p:nvGrpSpPr>
          <p:cNvPr id="7" name="Gruppe 6">
            <a:extLst>
              <a:ext uri="{FF2B5EF4-FFF2-40B4-BE49-F238E27FC236}">
                <a16:creationId xmlns:a16="http://schemas.microsoft.com/office/drawing/2014/main" id="{FCAD6F26-85AF-94FE-497C-04ADD2BF8DA4}"/>
              </a:ext>
            </a:extLst>
          </p:cNvPr>
          <p:cNvGrpSpPr/>
          <p:nvPr/>
        </p:nvGrpSpPr>
        <p:grpSpPr>
          <a:xfrm rot="3424590">
            <a:off x="3578972" y="1166608"/>
            <a:ext cx="5034052" cy="5217900"/>
            <a:chOff x="763923" y="1055053"/>
            <a:chExt cx="5617303" cy="5697247"/>
          </a:xfrm>
        </p:grpSpPr>
        <p:sp>
          <p:nvSpPr>
            <p:cNvPr id="8" name="Ellipse 7">
              <a:extLst>
                <a:ext uri="{FF2B5EF4-FFF2-40B4-BE49-F238E27FC236}">
                  <a16:creationId xmlns:a16="http://schemas.microsoft.com/office/drawing/2014/main" id="{F847DE64-F4D6-31EA-B3B5-E9A088DE6CDE}"/>
                </a:ext>
              </a:extLst>
            </p:cNvPr>
            <p:cNvSpPr/>
            <p:nvPr/>
          </p:nvSpPr>
          <p:spPr>
            <a:xfrm>
              <a:off x="1943363" y="4290893"/>
              <a:ext cx="1296000" cy="1296000"/>
            </a:xfrm>
            <a:prstGeom prst="ellipse">
              <a:avLst/>
            </a:prstGeom>
            <a:noFill/>
            <a:ln w="60325">
              <a:solidFill>
                <a:srgbClr val="53928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5E976282-B78A-058C-8425-4213B1ABF3E4}"/>
                </a:ext>
              </a:extLst>
            </p:cNvPr>
            <p:cNvSpPr/>
            <p:nvPr/>
          </p:nvSpPr>
          <p:spPr>
            <a:xfrm>
              <a:off x="3909641" y="3557638"/>
              <a:ext cx="1296000" cy="1296000"/>
            </a:xfrm>
            <a:prstGeom prst="ellipse">
              <a:avLst/>
            </a:prstGeom>
            <a:noFill/>
            <a:ln w="60325">
              <a:solidFill>
                <a:srgbClr val="9EB7AC"/>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il: cirkelformet 9">
              <a:extLst>
                <a:ext uri="{FF2B5EF4-FFF2-40B4-BE49-F238E27FC236}">
                  <a16:creationId xmlns:a16="http://schemas.microsoft.com/office/drawing/2014/main" id="{C99694DF-B928-4FF3-4F25-B35CFCF264BE}"/>
                </a:ext>
              </a:extLst>
            </p:cNvPr>
            <p:cNvSpPr/>
            <p:nvPr/>
          </p:nvSpPr>
          <p:spPr>
            <a:xfrm rot="10542260">
              <a:off x="763923" y="3152481"/>
              <a:ext cx="3626305" cy="3599819"/>
            </a:xfrm>
            <a:prstGeom prst="circularArrow">
              <a:avLst>
                <a:gd name="adj1" fmla="val 17990"/>
                <a:gd name="adj2" fmla="val 1338024"/>
                <a:gd name="adj3" fmla="val 6325546"/>
                <a:gd name="adj4" fmla="val 11363983"/>
                <a:gd name="adj5" fmla="val 16147"/>
              </a:avLst>
            </a:prstGeom>
            <a:solidFill>
              <a:srgbClr val="5392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11" name="Pil: cirkelformet 10">
              <a:extLst>
                <a:ext uri="{FF2B5EF4-FFF2-40B4-BE49-F238E27FC236}">
                  <a16:creationId xmlns:a16="http://schemas.microsoft.com/office/drawing/2014/main" id="{9D985575-F020-9591-7A2E-4759C8D88B54}"/>
                </a:ext>
              </a:extLst>
            </p:cNvPr>
            <p:cNvSpPr/>
            <p:nvPr/>
          </p:nvSpPr>
          <p:spPr>
            <a:xfrm rot="3540319">
              <a:off x="2768164" y="2409343"/>
              <a:ext cx="3626305" cy="3599819"/>
            </a:xfrm>
            <a:prstGeom prst="circularArrow">
              <a:avLst>
                <a:gd name="adj1" fmla="val 17990"/>
                <a:gd name="adj2" fmla="val 1338024"/>
                <a:gd name="adj3" fmla="val 6325546"/>
                <a:gd name="adj4" fmla="val 11042682"/>
                <a:gd name="adj5" fmla="val 16147"/>
              </a:avLst>
            </a:prstGeom>
            <a:solidFill>
              <a:srgbClr val="9EB7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12" name="Pil: cirkelformet 11">
              <a:extLst>
                <a:ext uri="{FF2B5EF4-FFF2-40B4-BE49-F238E27FC236}">
                  <a16:creationId xmlns:a16="http://schemas.microsoft.com/office/drawing/2014/main" id="{F9074CD3-82FB-7FB0-5960-8B4CD3057294}"/>
                </a:ext>
              </a:extLst>
            </p:cNvPr>
            <p:cNvSpPr/>
            <p:nvPr/>
          </p:nvSpPr>
          <p:spPr>
            <a:xfrm rot="17626418">
              <a:off x="1078611" y="1068296"/>
              <a:ext cx="3626305" cy="3599819"/>
            </a:xfrm>
            <a:prstGeom prst="circularArrow">
              <a:avLst>
                <a:gd name="adj1" fmla="val 17990"/>
                <a:gd name="adj2" fmla="val 1338024"/>
                <a:gd name="adj3" fmla="val 6325546"/>
                <a:gd name="adj4" fmla="val 11491281"/>
                <a:gd name="adj5" fmla="val 16147"/>
              </a:avLst>
            </a:prstGeom>
            <a:solidFill>
              <a:srgbClr val="4866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pic>
          <p:nvPicPr>
            <p:cNvPr id="13" name="Grafik 12" descr="Liste kontur">
              <a:extLst>
                <a:ext uri="{FF2B5EF4-FFF2-40B4-BE49-F238E27FC236}">
                  <a16:creationId xmlns:a16="http://schemas.microsoft.com/office/drawing/2014/main" id="{EE95C738-C604-A3F0-E4AF-1FCAF295F21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rot="18175410">
              <a:off x="2466498" y="2417585"/>
              <a:ext cx="884023" cy="903450"/>
            </a:xfrm>
            <a:prstGeom prst="rect">
              <a:avLst/>
            </a:prstGeom>
          </p:spPr>
        </p:pic>
        <p:pic>
          <p:nvPicPr>
            <p:cNvPr id="14" name="Grafik 13" descr="Tandhjul kontur">
              <a:extLst>
                <a:ext uri="{FF2B5EF4-FFF2-40B4-BE49-F238E27FC236}">
                  <a16:creationId xmlns:a16="http://schemas.microsoft.com/office/drawing/2014/main" id="{13601B8E-548C-71DE-62B4-2BDD36EEDD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175410">
              <a:off x="4139972" y="3746592"/>
              <a:ext cx="884023" cy="923305"/>
            </a:xfrm>
            <a:prstGeom prst="rect">
              <a:avLst/>
            </a:prstGeom>
          </p:spPr>
        </p:pic>
        <p:pic>
          <p:nvPicPr>
            <p:cNvPr id="15" name="Grafik 14" descr="Lyspære og tandhjul  kontur">
              <a:extLst>
                <a:ext uri="{FF2B5EF4-FFF2-40B4-BE49-F238E27FC236}">
                  <a16:creationId xmlns:a16="http://schemas.microsoft.com/office/drawing/2014/main" id="{2B948F6D-5304-4013-DB9C-DC9D76DA94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8175410">
              <a:off x="2142580" y="4479378"/>
              <a:ext cx="884023" cy="923305"/>
            </a:xfrm>
            <a:prstGeom prst="rect">
              <a:avLst/>
            </a:prstGeom>
          </p:spPr>
        </p:pic>
        <p:sp>
          <p:nvSpPr>
            <p:cNvPr id="16" name="Ellipse 15">
              <a:extLst>
                <a:ext uri="{FF2B5EF4-FFF2-40B4-BE49-F238E27FC236}">
                  <a16:creationId xmlns:a16="http://schemas.microsoft.com/office/drawing/2014/main" id="{CD863B67-9A66-4AF5-82A7-CFB61F4CCB9C}"/>
                </a:ext>
              </a:extLst>
            </p:cNvPr>
            <p:cNvSpPr/>
            <p:nvPr/>
          </p:nvSpPr>
          <p:spPr>
            <a:xfrm>
              <a:off x="2260511" y="2221311"/>
              <a:ext cx="1296000" cy="1296000"/>
            </a:xfrm>
            <a:prstGeom prst="ellipse">
              <a:avLst/>
            </a:prstGeom>
            <a:noFill/>
            <a:ln w="60325">
              <a:solidFill>
                <a:srgbClr val="48667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Pil: cirkelformet 16">
              <a:extLst>
                <a:ext uri="{FF2B5EF4-FFF2-40B4-BE49-F238E27FC236}">
                  <a16:creationId xmlns:a16="http://schemas.microsoft.com/office/drawing/2014/main" id="{4AD9BF73-3E1B-8679-C41B-1A3783F590B2}"/>
                </a:ext>
              </a:extLst>
            </p:cNvPr>
            <p:cNvSpPr/>
            <p:nvPr/>
          </p:nvSpPr>
          <p:spPr>
            <a:xfrm rot="10542260">
              <a:off x="763923" y="3152480"/>
              <a:ext cx="3626305" cy="3599819"/>
            </a:xfrm>
            <a:prstGeom prst="circularArrow">
              <a:avLst>
                <a:gd name="adj1" fmla="val 17990"/>
                <a:gd name="adj2" fmla="val 1338024"/>
                <a:gd name="adj3" fmla="val 6325546"/>
                <a:gd name="adj4" fmla="val 14776767"/>
                <a:gd name="adj5" fmla="val 16147"/>
              </a:avLst>
            </a:prstGeom>
            <a:solidFill>
              <a:srgbClr val="53928D"/>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grpSp>
      <p:pic>
        <p:nvPicPr>
          <p:cNvPr id="18" name="Grafik 17" descr="Lyspære og tandhjul  kontur">
            <a:extLst>
              <a:ext uri="{FF2B5EF4-FFF2-40B4-BE49-F238E27FC236}">
                <a16:creationId xmlns:a16="http://schemas.microsoft.com/office/drawing/2014/main" id="{BC5DD29A-8C0A-B6E7-01A3-608FAC527A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984" y="1040851"/>
            <a:ext cx="694800" cy="685051"/>
          </a:xfrm>
          <a:prstGeom prst="rect">
            <a:avLst/>
          </a:prstGeom>
        </p:spPr>
      </p:pic>
      <p:pic>
        <p:nvPicPr>
          <p:cNvPr id="19" name="Grafik 18" descr="Tandhjul kontur">
            <a:extLst>
              <a:ext uri="{FF2B5EF4-FFF2-40B4-BE49-F238E27FC236}">
                <a16:creationId xmlns:a16="http://schemas.microsoft.com/office/drawing/2014/main" id="{1B098443-950F-0A07-4E79-260DBD2AA5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71169" y="3991674"/>
            <a:ext cx="694800" cy="685051"/>
          </a:xfrm>
          <a:prstGeom prst="rect">
            <a:avLst/>
          </a:prstGeom>
        </p:spPr>
      </p:pic>
      <p:pic>
        <p:nvPicPr>
          <p:cNvPr id="20" name="Grafik 19" descr="Liste kontur">
            <a:extLst>
              <a:ext uri="{FF2B5EF4-FFF2-40B4-BE49-F238E27FC236}">
                <a16:creationId xmlns:a16="http://schemas.microsoft.com/office/drawing/2014/main" id="{ED85B287-F697-F464-ABDF-619B5BF2873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876115" y="985946"/>
            <a:ext cx="685051" cy="685051"/>
          </a:xfrm>
          <a:prstGeom prst="rect">
            <a:avLst/>
          </a:prstGeom>
        </p:spPr>
      </p:pic>
      <p:sp>
        <p:nvSpPr>
          <p:cNvPr id="21" name="Tekstfelt 20">
            <a:extLst>
              <a:ext uri="{FF2B5EF4-FFF2-40B4-BE49-F238E27FC236}">
                <a16:creationId xmlns:a16="http://schemas.microsoft.com/office/drawing/2014/main" id="{3EEBBC6D-0356-828F-FD4C-BED93A09C480}"/>
              </a:ext>
            </a:extLst>
          </p:cNvPr>
          <p:cNvSpPr txBox="1">
            <a:spLocks noChangeAspect="1"/>
          </p:cNvSpPr>
          <p:nvPr/>
        </p:nvSpPr>
        <p:spPr>
          <a:xfrm>
            <a:off x="5485442" y="3421548"/>
            <a:ext cx="1122329" cy="261610"/>
          </a:xfrm>
          <a:prstGeom prst="rect">
            <a:avLst/>
          </a:prstGeom>
          <a:solidFill>
            <a:schemeClr val="bg2">
              <a:alpha val="69804"/>
            </a:schemeClr>
          </a:solidFill>
        </p:spPr>
        <p:txBody>
          <a:bodyPr wrap="square" lIns="54000" rIns="54000" rtlCol="0">
            <a:spAutoFit/>
          </a:bodyPr>
          <a:lstStyle/>
          <a:p>
            <a:pPr algn="ctr"/>
            <a:r>
              <a:rPr lang="da-DK" sz="1100" b="1" dirty="0">
                <a:solidFill>
                  <a:schemeClr val="tx2"/>
                </a:solidFill>
                <a:latin typeface="Yu Gothic UI Semilight" panose="020B0400000000000000" pitchFamily="34" charset="-128"/>
                <a:ea typeface="Yu Gothic UI Semilight" panose="020B0400000000000000" pitchFamily="34" charset="-128"/>
              </a:rPr>
              <a:t>Futures Literacy</a:t>
            </a:r>
          </a:p>
        </p:txBody>
      </p:sp>
      <p:sp>
        <p:nvSpPr>
          <p:cNvPr id="22" name="Tekstfelt 21">
            <a:extLst>
              <a:ext uri="{FF2B5EF4-FFF2-40B4-BE49-F238E27FC236}">
                <a16:creationId xmlns:a16="http://schemas.microsoft.com/office/drawing/2014/main" id="{B4D0B88A-3716-6520-5D69-ECEFCFE27E44}"/>
              </a:ext>
            </a:extLst>
          </p:cNvPr>
          <p:cNvSpPr txBox="1"/>
          <p:nvPr/>
        </p:nvSpPr>
        <p:spPr>
          <a:xfrm>
            <a:off x="7771169" y="4750349"/>
            <a:ext cx="4153175" cy="1800493"/>
          </a:xfrm>
          <a:prstGeom prst="rect">
            <a:avLst/>
          </a:prstGeom>
          <a:noFill/>
        </p:spPr>
        <p:txBody>
          <a:bodyPr wrap="square">
            <a:spAutoFit/>
          </a:bodyPr>
          <a:lstStyle/>
          <a:p>
            <a:r>
              <a:rPr lang="da-DK" sz="1100" b="1" dirty="0">
                <a:solidFill>
                  <a:srgbClr val="000000"/>
                </a:solidFill>
                <a:latin typeface="+mj-lt"/>
                <a:ea typeface="Yu Gothic UI Semilight" panose="020B0400000000000000" pitchFamily="34" charset="-128"/>
              </a:rPr>
              <a:t>Det virker godt at: </a:t>
            </a:r>
          </a:p>
          <a:p>
            <a:endParaRPr lang="da-DK" sz="500" dirty="0">
              <a:solidFill>
                <a:srgbClr val="000000"/>
              </a:solidFill>
              <a:latin typeface="+mj-lt"/>
              <a:ea typeface="Yu Gothic UI Semilight" panose="020B0400000000000000" pitchFamily="34" charset="-128"/>
            </a:endParaRPr>
          </a:p>
          <a:p>
            <a:pPr marL="285750" indent="-285750">
              <a:buFont typeface="Arial" panose="020B0604020202020204" pitchFamily="34" charset="0"/>
              <a:buChar char="•"/>
            </a:pPr>
            <a:r>
              <a:rPr lang="da-DK" sz="1000" dirty="0">
                <a:solidFill>
                  <a:srgbClr val="000000"/>
                </a:solidFill>
                <a:latin typeface="+mj-lt"/>
                <a:ea typeface="Yu Gothic UI Semilight" panose="020B0400000000000000" pitchFamily="34" charset="-128"/>
              </a:rPr>
              <a:t>Bruge sanselige virkemidler. Det kan fx være at bruge snacks og mad, der passer til temaet – eller bruge fælleslæsning. </a:t>
            </a:r>
            <a:r>
              <a:rPr lang="da-DK" sz="1000" dirty="0">
                <a:solidFill>
                  <a:srgbClr val="000000"/>
                </a:solidFill>
                <a:ea typeface="Yu Gothic UI Semilight" panose="020B0400000000000000" pitchFamily="34" charset="-128"/>
              </a:rPr>
              <a:t>Det skaber gode samtaler og gør det til mindeværdige oplevelser.  </a:t>
            </a:r>
            <a:endParaRPr lang="da-DK" sz="1000" dirty="0">
              <a:solidFill>
                <a:srgbClr val="000000"/>
              </a:solidFill>
              <a:latin typeface="+mj-lt"/>
              <a:ea typeface="Yu Gothic UI Semilight" panose="020B0400000000000000" pitchFamily="34" charset="-128"/>
            </a:endParaRPr>
          </a:p>
          <a:p>
            <a:endParaRPr lang="da-DK" sz="500" dirty="0">
              <a:solidFill>
                <a:srgbClr val="000000"/>
              </a:solidFill>
              <a:latin typeface="+mj-lt"/>
              <a:ea typeface="Yu Gothic UI Semilight" panose="020B0400000000000000" pitchFamily="34" charset="-128"/>
            </a:endParaRPr>
          </a:p>
          <a:p>
            <a:pPr marL="285750" indent="-285750">
              <a:buFont typeface="Arial" panose="020B0604020202020204" pitchFamily="34" charset="0"/>
              <a:buChar char="•"/>
            </a:pPr>
            <a:r>
              <a:rPr lang="da-DK" sz="1000" dirty="0">
                <a:solidFill>
                  <a:srgbClr val="000000"/>
                </a:solidFill>
                <a:ea typeface="Yu Gothic UI Semilight" panose="020B0400000000000000" pitchFamily="34" charset="-128"/>
              </a:rPr>
              <a:t>Lave polakgame, bruge scenariekort og lave </a:t>
            </a:r>
            <a:r>
              <a:rPr lang="da-DK" sz="1000" dirty="0" err="1">
                <a:solidFill>
                  <a:srgbClr val="000000"/>
                </a:solidFill>
                <a:ea typeface="Yu Gothic UI Semilight" panose="020B0400000000000000" pitchFamily="34" charset="-128"/>
              </a:rPr>
              <a:t>isbjergsøvelser</a:t>
            </a:r>
            <a:endParaRPr lang="da-DK" sz="1000" dirty="0">
              <a:solidFill>
                <a:srgbClr val="000000"/>
              </a:solidFill>
              <a:ea typeface="Yu Gothic UI Semilight" panose="020B0400000000000000" pitchFamily="34" charset="-128"/>
            </a:endParaRPr>
          </a:p>
          <a:p>
            <a:pPr marL="285750" indent="-285750">
              <a:buFont typeface="Arial" panose="020B0604020202020204" pitchFamily="34" charset="0"/>
              <a:buChar char="•"/>
            </a:pPr>
            <a:endParaRPr lang="da-DK" sz="500" dirty="0">
              <a:solidFill>
                <a:srgbClr val="000000"/>
              </a:solidFill>
              <a:latin typeface="+mj-lt"/>
              <a:ea typeface="Yu Gothic UI Semilight" panose="020B0400000000000000" pitchFamily="34" charset="-128"/>
            </a:endParaRPr>
          </a:p>
          <a:p>
            <a:pPr marL="285750" indent="-285750">
              <a:buFont typeface="Arial" panose="020B0604020202020204" pitchFamily="34" charset="0"/>
              <a:buChar char="•"/>
            </a:pPr>
            <a:r>
              <a:rPr lang="da-DK" sz="1000" dirty="0">
                <a:solidFill>
                  <a:srgbClr val="000000"/>
                </a:solidFill>
                <a:latin typeface="+mj-lt"/>
                <a:ea typeface="Yu Gothic UI Semilight" panose="020B0400000000000000" pitchFamily="34" charset="-128"/>
              </a:rPr>
              <a:t>Variere samtalegrupper undervejs, så alle kommer til orde. </a:t>
            </a:r>
          </a:p>
          <a:p>
            <a:pPr marL="285750" indent="-285750">
              <a:buFont typeface="Arial" panose="020B0604020202020204" pitchFamily="34" charset="0"/>
              <a:buChar char="•"/>
            </a:pPr>
            <a:endParaRPr lang="da-DK" sz="500" dirty="0">
              <a:solidFill>
                <a:srgbClr val="000000"/>
              </a:solidFill>
              <a:latin typeface="+mj-lt"/>
              <a:ea typeface="Yu Gothic UI Semilight" panose="020B0400000000000000" pitchFamily="34" charset="-128"/>
            </a:endParaRPr>
          </a:p>
          <a:p>
            <a:pPr marL="285750" indent="-285750">
              <a:buFont typeface="Arial" panose="020B0604020202020204" pitchFamily="34" charset="0"/>
              <a:buChar char="•"/>
            </a:pPr>
            <a:r>
              <a:rPr lang="da-DK" sz="1000" dirty="0">
                <a:solidFill>
                  <a:srgbClr val="000000"/>
                </a:solidFill>
                <a:latin typeface="+mj-lt"/>
                <a:ea typeface="Yu Gothic UI Semilight" panose="020B0400000000000000" pitchFamily="34" charset="-128"/>
              </a:rPr>
              <a:t>Have en struktur for caféen og samtidig give plads til afvigelser og personlige fortællinger. </a:t>
            </a:r>
          </a:p>
          <a:p>
            <a:pPr marL="285750" indent="-285750">
              <a:buFont typeface="Arial" panose="020B0604020202020204" pitchFamily="34" charset="0"/>
              <a:buChar char="•"/>
            </a:pPr>
            <a:endParaRPr lang="da-DK" sz="1000" dirty="0">
              <a:solidFill>
                <a:srgbClr val="000000"/>
              </a:solidFill>
              <a:latin typeface="+mj-lt"/>
              <a:ea typeface="Yu Gothic UI Semilight" panose="020B0400000000000000" pitchFamily="34" charset="-128"/>
            </a:endParaRPr>
          </a:p>
        </p:txBody>
      </p:sp>
      <p:sp>
        <p:nvSpPr>
          <p:cNvPr id="23" name="Tekstfelt 22">
            <a:extLst>
              <a:ext uri="{FF2B5EF4-FFF2-40B4-BE49-F238E27FC236}">
                <a16:creationId xmlns:a16="http://schemas.microsoft.com/office/drawing/2014/main" id="{93CDCABF-DC38-A950-E812-332CD39FF61D}"/>
              </a:ext>
            </a:extLst>
          </p:cNvPr>
          <p:cNvSpPr txBox="1"/>
          <p:nvPr/>
        </p:nvSpPr>
        <p:spPr>
          <a:xfrm>
            <a:off x="357984" y="1830169"/>
            <a:ext cx="3034372" cy="4401205"/>
          </a:xfrm>
          <a:prstGeom prst="rect">
            <a:avLst/>
          </a:prstGeom>
          <a:noFill/>
        </p:spPr>
        <p:txBody>
          <a:bodyPr wrap="square">
            <a:spAutoFit/>
          </a:bodyPr>
          <a:lstStyle/>
          <a:p>
            <a:pPr lvl="0">
              <a:defRPr/>
            </a:pPr>
            <a:r>
              <a:rPr lang="da-DK" sz="1000" b="1" dirty="0">
                <a:solidFill>
                  <a:srgbClr val="000000"/>
                </a:solidFill>
              </a:rPr>
              <a:t>Læg mærke til, og tal med deltagerne, om de: </a:t>
            </a:r>
          </a:p>
          <a:p>
            <a:endParaRPr lang="da-DK" sz="500" b="1" dirty="0">
              <a:latin typeface="+mj-lt"/>
            </a:endParaRPr>
          </a:p>
          <a:p>
            <a:pPr marL="285750" indent="-285750">
              <a:buFont typeface="Arial" panose="020B0604020202020204" pitchFamily="34" charset="0"/>
              <a:buChar char="•"/>
            </a:pPr>
            <a:r>
              <a:rPr lang="da-DK" sz="1000" dirty="0">
                <a:latin typeface="+mj-lt"/>
              </a:rPr>
              <a:t>Engagerer sig aktivt i samtalerne: Fx om de siger noget, stiller spørgsmål eller bidrager med egne erfaringer. </a:t>
            </a:r>
          </a:p>
          <a:p>
            <a:pPr marL="285750" indent="-285750">
              <a:buFont typeface="Arial" panose="020B0604020202020204" pitchFamily="34" charset="0"/>
              <a:buChar char="•"/>
            </a:pPr>
            <a:endParaRPr lang="da-DK" sz="500" dirty="0">
              <a:latin typeface="+mj-lt"/>
            </a:endParaRPr>
          </a:p>
          <a:p>
            <a:pPr marL="285750" indent="-285750">
              <a:buFont typeface="Arial" panose="020B0604020202020204" pitchFamily="34" charset="0"/>
              <a:buChar char="•"/>
            </a:pPr>
            <a:r>
              <a:rPr lang="da-DK" sz="1000" dirty="0">
                <a:latin typeface="+mj-lt"/>
              </a:rPr>
              <a:t>Udtrykker at blive hørt og anerkendt </a:t>
            </a:r>
          </a:p>
          <a:p>
            <a:pPr marL="285750" indent="-285750">
              <a:buFont typeface="Arial" panose="020B0604020202020204" pitchFamily="34" charset="0"/>
              <a:buChar char="•"/>
            </a:pPr>
            <a:endParaRPr lang="da-DK" sz="500" dirty="0">
              <a:latin typeface="+mj-lt"/>
            </a:endParaRPr>
          </a:p>
          <a:p>
            <a:pPr marL="285750" indent="-285750">
              <a:buFont typeface="Arial" panose="020B0604020202020204" pitchFamily="34" charset="0"/>
              <a:buChar char="•"/>
            </a:pPr>
            <a:r>
              <a:rPr lang="da-DK" sz="1000" dirty="0">
                <a:latin typeface="+mj-lt"/>
              </a:rPr>
              <a:t>Får mod på at tale om fremtiden og svære emner </a:t>
            </a:r>
          </a:p>
          <a:p>
            <a:pPr marL="285750" indent="-285750">
              <a:buFont typeface="Arial" panose="020B0604020202020204" pitchFamily="34" charset="0"/>
              <a:buChar char="•"/>
            </a:pPr>
            <a:endParaRPr lang="da-DK" sz="500" dirty="0">
              <a:latin typeface="+mj-lt"/>
            </a:endParaRPr>
          </a:p>
          <a:p>
            <a:pPr marL="285750" indent="-285750">
              <a:buFont typeface="Arial" panose="020B0604020202020204" pitchFamily="34" charset="0"/>
              <a:buChar char="•"/>
            </a:pPr>
            <a:r>
              <a:rPr lang="da-DK" sz="1000" dirty="0">
                <a:latin typeface="+mj-lt"/>
              </a:rPr>
              <a:t>Begynder at tale om fremtiden i flertal og er nysgerrige på at tænke fx 10, 50 og 100 år ud i fremtiden</a:t>
            </a:r>
          </a:p>
          <a:p>
            <a:pPr marL="285750" indent="-285750">
              <a:buFont typeface="Arial" panose="020B0604020202020204" pitchFamily="34" charset="0"/>
              <a:buChar char="•"/>
            </a:pPr>
            <a:endParaRPr lang="da-DK" sz="500" dirty="0">
              <a:latin typeface="+mj-lt"/>
            </a:endParaRPr>
          </a:p>
          <a:p>
            <a:pPr marL="285750" indent="-285750">
              <a:buFont typeface="Arial" panose="020B0604020202020204" pitchFamily="34" charset="0"/>
              <a:buChar char="•"/>
            </a:pPr>
            <a:r>
              <a:rPr lang="da-DK" sz="1000" dirty="0">
                <a:latin typeface="+mj-lt"/>
              </a:rPr>
              <a:t>Deltager flere gange – og måske gradvist ønsker at være med til at beslutte temaer og aktiviteter. </a:t>
            </a:r>
          </a:p>
          <a:p>
            <a:pPr marL="285750" indent="-285750">
              <a:buFont typeface="Arial" panose="020B0604020202020204" pitchFamily="34" charset="0"/>
              <a:buChar char="•"/>
            </a:pPr>
            <a:endParaRPr lang="da-DK" sz="500" dirty="0">
              <a:latin typeface="+mj-lt"/>
            </a:endParaRPr>
          </a:p>
          <a:p>
            <a:pPr marL="285750" indent="-285750">
              <a:buFont typeface="Arial" panose="020B0604020202020204" pitchFamily="34" charset="0"/>
              <a:buChar char="•"/>
            </a:pPr>
            <a:r>
              <a:rPr lang="da-DK" sz="1000" dirty="0">
                <a:latin typeface="+mj-lt"/>
              </a:rPr>
              <a:t>Opsøger hinanden for samtaler udenfor biblioteket, tager samtalerne med hjem for at tale med familie og omgangskreds om dem, låner den litteratur, der er blevet talt om </a:t>
            </a:r>
          </a:p>
          <a:p>
            <a:pPr marL="285750" indent="-285750">
              <a:buFont typeface="Arial" panose="020B0604020202020204" pitchFamily="34" charset="0"/>
              <a:buChar char="•"/>
            </a:pPr>
            <a:endParaRPr lang="da-DK" sz="1000" dirty="0">
              <a:latin typeface="+mj-lt"/>
            </a:endParaRPr>
          </a:p>
          <a:p>
            <a:pPr marL="285750" indent="-285750">
              <a:buFont typeface="Arial" panose="020B0604020202020204" pitchFamily="34" charset="0"/>
              <a:buChar char="•"/>
            </a:pPr>
            <a:r>
              <a:rPr lang="da-DK" sz="1000" dirty="0">
                <a:latin typeface="+mj-lt"/>
              </a:rPr>
              <a:t>Giver udtryk for en ny erkendelse af, hvad de vil sige at gøre noget,  </a:t>
            </a:r>
            <a:r>
              <a:rPr lang="da-DK" sz="1000" dirty="0">
                <a:latin typeface="+mj-lt"/>
                <a:ea typeface="Aptos" panose="020B0004020202020204" pitchFamily="34" charset="0"/>
                <a:cs typeface="Arial" panose="020B0604020202020204" pitchFamily="34" charset="0"/>
              </a:rPr>
              <a:t>hvad de allerede gør, og hvad de kan gøre. </a:t>
            </a:r>
            <a:endParaRPr lang="da-DK" sz="1000" dirty="0">
              <a:latin typeface="+mj-lt"/>
            </a:endParaRPr>
          </a:p>
          <a:p>
            <a:endParaRPr lang="da-DK" sz="1000" dirty="0">
              <a:latin typeface="+mj-lt"/>
            </a:endParaRPr>
          </a:p>
          <a:p>
            <a:r>
              <a:rPr lang="da-DK" sz="1000" dirty="0">
                <a:latin typeface="+mj-lt"/>
              </a:rPr>
              <a:t>Hvis de gør, er I godt på vej. </a:t>
            </a:r>
          </a:p>
        </p:txBody>
      </p:sp>
      <p:sp>
        <p:nvSpPr>
          <p:cNvPr id="25" name="Tekstfelt 24">
            <a:extLst>
              <a:ext uri="{FF2B5EF4-FFF2-40B4-BE49-F238E27FC236}">
                <a16:creationId xmlns:a16="http://schemas.microsoft.com/office/drawing/2014/main" id="{1FD0F597-43C6-C3A2-35C0-37A76600D1B6}"/>
              </a:ext>
            </a:extLst>
          </p:cNvPr>
          <p:cNvSpPr txBox="1"/>
          <p:nvPr/>
        </p:nvSpPr>
        <p:spPr>
          <a:xfrm>
            <a:off x="8075684" y="1779235"/>
            <a:ext cx="3877748" cy="1954381"/>
          </a:xfrm>
          <a:prstGeom prst="rect">
            <a:avLst/>
          </a:prstGeom>
          <a:noFill/>
        </p:spPr>
        <p:txBody>
          <a:bodyPr wrap="square">
            <a:spAutoFit/>
          </a:bodyPr>
          <a:lstStyle/>
          <a:p>
            <a:r>
              <a:rPr lang="da-DK" sz="1100" b="1" dirty="0">
                <a:solidFill>
                  <a:srgbClr val="000000"/>
                </a:solidFill>
                <a:latin typeface="+mj-lt"/>
                <a:ea typeface="Yu Gothic UI Semilight" panose="020B0400000000000000" pitchFamily="34" charset="-128"/>
              </a:rPr>
              <a:t>Det er en god idé at: </a:t>
            </a:r>
          </a:p>
          <a:p>
            <a:endParaRPr lang="da-DK" sz="500" dirty="0">
              <a:solidFill>
                <a:srgbClr val="000000"/>
              </a:solidFill>
              <a:latin typeface="+mj-lt"/>
              <a:ea typeface="Yu Gothic UI Semilight" panose="020B0400000000000000" pitchFamily="34" charset="-128"/>
            </a:endParaRPr>
          </a:p>
          <a:p>
            <a:pPr marL="285750" indent="-285750">
              <a:buFont typeface="Arial" panose="020B0604020202020204" pitchFamily="34" charset="0"/>
              <a:buChar char="•"/>
            </a:pPr>
            <a:r>
              <a:rPr lang="da-DK" sz="1000" dirty="0">
                <a:solidFill>
                  <a:srgbClr val="000000"/>
                </a:solidFill>
                <a:latin typeface="+mj-lt"/>
                <a:ea typeface="Yu Gothic UI Semilight" panose="020B0400000000000000" pitchFamily="34" charset="-128"/>
              </a:rPr>
              <a:t>Vælge temaer, målgruppen er optaget af. Kan I undersøge det på forhånd? Det kan være meget forskelligt. </a:t>
            </a:r>
          </a:p>
          <a:p>
            <a:endParaRPr lang="da-DK" sz="500" dirty="0">
              <a:solidFill>
                <a:srgbClr val="000000"/>
              </a:solidFill>
              <a:latin typeface="+mj-lt"/>
              <a:ea typeface="Yu Gothic UI Semilight" panose="020B0400000000000000" pitchFamily="34" charset="-128"/>
            </a:endParaRPr>
          </a:p>
          <a:p>
            <a:pPr marL="285750" indent="-285750">
              <a:buFont typeface="Arial" panose="020B0604020202020204" pitchFamily="34" charset="0"/>
              <a:buChar char="•"/>
            </a:pPr>
            <a:r>
              <a:rPr lang="da-DK" sz="1000" dirty="0">
                <a:solidFill>
                  <a:srgbClr val="000000"/>
                </a:solidFill>
                <a:latin typeface="+mj-lt"/>
                <a:ea typeface="Yu Gothic UI Semilight" panose="020B0400000000000000" pitchFamily="34" charset="-128"/>
              </a:rPr>
              <a:t>Gøre det tydeligt i invitationen, hvad I inviterer til: Hvad er formålet, hvordan kan/skal man deltage, og hvad kommer der til at ske på dagen (det er samtale og ikke et foredrag)? </a:t>
            </a:r>
          </a:p>
          <a:p>
            <a:pPr marL="285750" indent="-285750">
              <a:buFont typeface="Arial" panose="020B0604020202020204" pitchFamily="34" charset="0"/>
              <a:buChar char="•"/>
            </a:pPr>
            <a:endParaRPr lang="da-DK" sz="1000" dirty="0">
              <a:solidFill>
                <a:srgbClr val="000000"/>
              </a:solidFill>
              <a:latin typeface="+mj-lt"/>
              <a:ea typeface="Yu Gothic UI Semilight" panose="020B0400000000000000" pitchFamily="34" charset="-128"/>
            </a:endParaRPr>
          </a:p>
          <a:p>
            <a:pPr marL="285750" indent="-285750">
              <a:buFont typeface="Arial" panose="020B0604020202020204" pitchFamily="34" charset="0"/>
              <a:buChar char="•"/>
            </a:pPr>
            <a:r>
              <a:rPr lang="da-DK" sz="1000" dirty="0">
                <a:solidFill>
                  <a:srgbClr val="000000"/>
                </a:solidFill>
                <a:latin typeface="+mj-lt"/>
                <a:ea typeface="Yu Gothic UI Semilight" panose="020B0400000000000000" pitchFamily="34" charset="-128"/>
              </a:rPr>
              <a:t>Fremhæve i invitationer, hvordan biblioteket kan være et trygt rum at tale om fremtiden og samfundstemaer i. </a:t>
            </a:r>
          </a:p>
        </p:txBody>
      </p:sp>
    </p:spTree>
    <p:extLst>
      <p:ext uri="{BB962C8B-B14F-4D97-AF65-F5344CB8AC3E}">
        <p14:creationId xmlns:p14="http://schemas.microsoft.com/office/powerpoint/2010/main" val="2485379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E51C4A6-2219-AAF4-A35D-E910A98E059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F07730D-3E5C-4519-C412-3D8EB2CC22C1}"/>
              </a:ext>
            </a:extLst>
          </p:cNvPr>
          <p:cNvSpPr>
            <a:spLocks noGrp="1"/>
          </p:cNvSpPr>
          <p:nvPr>
            <p:ph type="title"/>
          </p:nvPr>
        </p:nvSpPr>
        <p:spPr>
          <a:xfrm>
            <a:off x="331156" y="250826"/>
            <a:ext cx="11593188" cy="648532"/>
          </a:xfrm>
        </p:spPr>
        <p:txBody>
          <a:bodyPr anchor="ctr">
            <a:normAutofit/>
          </a:bodyPr>
          <a:lstStyle/>
          <a:p>
            <a:pPr algn="ctr"/>
            <a:r>
              <a:rPr lang="da-DK" sz="3200" dirty="0">
                <a:solidFill>
                  <a:schemeClr val="accent1"/>
                </a:solidFill>
              </a:rPr>
              <a:t>Kom godt i gang med Futures Literacy</a:t>
            </a:r>
          </a:p>
        </p:txBody>
      </p:sp>
      <p:sp>
        <p:nvSpPr>
          <p:cNvPr id="3" name="Pladsholder til slidenummer 2">
            <a:extLst>
              <a:ext uri="{FF2B5EF4-FFF2-40B4-BE49-F238E27FC236}">
                <a16:creationId xmlns:a16="http://schemas.microsoft.com/office/drawing/2014/main" id="{4EC9DEE9-9D62-A04B-FF98-4C1D72B55EB6}"/>
              </a:ext>
            </a:extLst>
          </p:cNvPr>
          <p:cNvSpPr>
            <a:spLocks noGrp="1"/>
          </p:cNvSpPr>
          <p:nvPr>
            <p:ph type="sldNum" sz="quarter" idx="4294967295"/>
          </p:nvPr>
        </p:nvSpPr>
        <p:spPr>
          <a:xfrm>
            <a:off x="926828" y="5480044"/>
            <a:ext cx="609600"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VN" sz="900" b="0" i="0" u="none" strike="noStrike" kern="1200" cap="none" spc="0" normalizeH="0" baseline="0" noProof="0">
                <a:ln>
                  <a:noFill/>
                </a:ln>
                <a:solidFill>
                  <a:srgbClr val="FFFFFF"/>
                </a:solidFill>
                <a:effectLst/>
                <a:uLnTx/>
                <a:uFillTx/>
                <a:latin typeface="Noto Sans Light" panose="020B0502040504020204" pitchFamily="34" charset="0"/>
                <a:ea typeface="Noto Sans Light" panose="020B0502040504020204" pitchFamily="34" charset="0"/>
                <a:cs typeface="Noto Sans Light" panose="020B0502040504020204" pitchFamily="34" charset="0"/>
              </a:rPr>
              <a:t>side </a:t>
            </a:r>
            <a:fld id="{6AA6D8F2-264E-794F-9C1E-0D86897E9699}" type="slidenum">
              <a:rPr kumimoji="0" lang="en-VN" sz="900" b="0" i="0" u="none" strike="noStrike" kern="1200" cap="none" spc="0" normalizeH="0" baseline="0" noProof="0" smtClean="0">
                <a:ln>
                  <a:noFill/>
                </a:ln>
                <a:solidFill>
                  <a:srgbClr val="FFFFFF"/>
                </a:solidFill>
                <a:effectLst/>
                <a:uLnTx/>
                <a:uFillTx/>
                <a:latin typeface="Noto Sans Light" panose="020B0502040504020204" pitchFamily="34" charset="0"/>
                <a:ea typeface="Noto Sans Light" panose="020B0502040504020204" pitchFamily="34" charset="0"/>
                <a:cs typeface="Noto Sans Light" panose="020B0502040504020204" pitchFamily="34" charset="0"/>
              </a:rPr>
              <a:pPr marL="0" marR="0" lvl="0" indent="0" algn="l" defTabSz="914400" rtl="0" eaLnBrk="1" fontAlgn="auto" latinLnBrk="0" hangingPunct="1">
                <a:lnSpc>
                  <a:spcPct val="100000"/>
                </a:lnSpc>
                <a:spcBef>
                  <a:spcPts val="0"/>
                </a:spcBef>
                <a:spcAft>
                  <a:spcPts val="600"/>
                </a:spcAft>
                <a:buClrTx/>
                <a:buSzTx/>
                <a:buFontTx/>
                <a:buNone/>
                <a:tabLst/>
                <a:defRPr/>
              </a:pPr>
              <a:t>4</a:t>
            </a:fld>
            <a:endParaRPr kumimoji="0" lang="en-VN" sz="900" b="0" i="0" u="none" strike="noStrike" kern="1200" cap="none" spc="0" normalizeH="0" baseline="0" noProof="0">
              <a:ln>
                <a:noFill/>
              </a:ln>
              <a:solidFill>
                <a:srgbClr val="FFFFFF"/>
              </a:solidFill>
              <a:effectLst/>
              <a:uLnTx/>
              <a:uFillTx/>
              <a:latin typeface="Noto Sans Light" panose="020B0502040504020204" pitchFamily="34" charset="0"/>
              <a:ea typeface="Noto Sans Light" panose="020B0502040504020204" pitchFamily="34" charset="0"/>
              <a:cs typeface="Noto Sans Light" panose="020B0502040504020204" pitchFamily="34" charset="0"/>
            </a:endParaRPr>
          </a:p>
        </p:txBody>
      </p:sp>
      <p:sp>
        <p:nvSpPr>
          <p:cNvPr id="4" name="Tekstfelt 3">
            <a:extLst>
              <a:ext uri="{FF2B5EF4-FFF2-40B4-BE49-F238E27FC236}">
                <a16:creationId xmlns:a16="http://schemas.microsoft.com/office/drawing/2014/main" id="{44430C94-071D-88FC-4821-86F7BD8B9E3E}"/>
              </a:ext>
            </a:extLst>
          </p:cNvPr>
          <p:cNvSpPr txBox="1"/>
          <p:nvPr/>
        </p:nvSpPr>
        <p:spPr>
          <a:xfrm>
            <a:off x="8456397" y="1040851"/>
            <a:ext cx="31163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200" b="1" i="0" u="none" strike="noStrike" kern="1200" cap="none" spc="0" normalizeH="0" baseline="0" noProof="0" dirty="0">
                <a:ln>
                  <a:noFill/>
                </a:ln>
                <a:solidFill>
                  <a:srgbClr val="486676"/>
                </a:solidFill>
                <a:effectLst/>
                <a:uLnTx/>
                <a:uFillTx/>
                <a:latin typeface="Noto Sans"/>
                <a:ea typeface="+mn-ea"/>
                <a:cs typeface="+mn-cs"/>
              </a:rPr>
              <a:t> Forbered </a:t>
            </a:r>
            <a:endParaRPr kumimoji="0" lang="da-DK" sz="1400" b="0" i="0" u="none" strike="noStrike" kern="1200" cap="none" spc="0" normalizeH="0" baseline="0" noProof="0" dirty="0">
              <a:ln>
                <a:noFill/>
              </a:ln>
              <a:solidFill>
                <a:srgbClr val="000000"/>
              </a:solidFill>
              <a:effectLst/>
              <a:uLnTx/>
              <a:uFillTx/>
              <a:latin typeface="Noto Sans"/>
              <a:ea typeface="+mn-ea"/>
              <a:cs typeface="+mn-cs"/>
            </a:endParaRPr>
          </a:p>
        </p:txBody>
      </p:sp>
      <p:sp>
        <p:nvSpPr>
          <p:cNvPr id="5" name="Tekstfelt 4">
            <a:extLst>
              <a:ext uri="{FF2B5EF4-FFF2-40B4-BE49-F238E27FC236}">
                <a16:creationId xmlns:a16="http://schemas.microsoft.com/office/drawing/2014/main" id="{81AE7C5A-1139-EE7E-7761-6A655D74736C}"/>
              </a:ext>
            </a:extLst>
          </p:cNvPr>
          <p:cNvSpPr txBox="1"/>
          <p:nvPr/>
        </p:nvSpPr>
        <p:spPr>
          <a:xfrm>
            <a:off x="8443697" y="4091950"/>
            <a:ext cx="320522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200" b="1" i="0" u="none" strike="noStrike" kern="1200" cap="none" spc="0" normalizeH="0" baseline="0" noProof="0" dirty="0">
                <a:ln>
                  <a:noFill/>
                </a:ln>
                <a:solidFill>
                  <a:srgbClr val="9EB7AC"/>
                </a:solidFill>
                <a:effectLst/>
                <a:uLnTx/>
                <a:uFillTx/>
                <a:latin typeface="Noto Sans"/>
                <a:ea typeface="+mn-ea"/>
                <a:cs typeface="+mn-cs"/>
              </a:rPr>
              <a:t>Gennemfør</a:t>
            </a:r>
            <a:endParaRPr kumimoji="0" lang="da-DK" sz="1400" b="0" i="0" u="none" strike="noStrike" kern="1200" cap="none" spc="0" normalizeH="0" baseline="0" noProof="0" dirty="0">
              <a:ln>
                <a:noFill/>
              </a:ln>
              <a:solidFill>
                <a:srgbClr val="000000"/>
              </a:solidFill>
              <a:effectLst/>
              <a:uLnTx/>
              <a:uFillTx/>
              <a:latin typeface="Noto Sans"/>
              <a:ea typeface="+mn-ea"/>
              <a:cs typeface="+mn-cs"/>
            </a:endParaRPr>
          </a:p>
        </p:txBody>
      </p:sp>
      <p:sp>
        <p:nvSpPr>
          <p:cNvPr id="6" name="Tekstfelt 5">
            <a:extLst>
              <a:ext uri="{FF2B5EF4-FFF2-40B4-BE49-F238E27FC236}">
                <a16:creationId xmlns:a16="http://schemas.microsoft.com/office/drawing/2014/main" id="{2F1E3EA0-32AD-2C4A-FD69-14757C8DFC69}"/>
              </a:ext>
            </a:extLst>
          </p:cNvPr>
          <p:cNvSpPr txBox="1"/>
          <p:nvPr/>
        </p:nvSpPr>
        <p:spPr>
          <a:xfrm>
            <a:off x="1052784" y="1108070"/>
            <a:ext cx="26030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200" b="1" i="0" u="none" strike="noStrike" kern="1200" cap="none" spc="0" normalizeH="0" baseline="0" noProof="0" dirty="0">
                <a:ln>
                  <a:noFill/>
                </a:ln>
                <a:solidFill>
                  <a:srgbClr val="53928D"/>
                </a:solidFill>
                <a:effectLst/>
                <a:uLnTx/>
                <a:uFillTx/>
                <a:latin typeface="Noto Sans"/>
                <a:ea typeface="+mn-ea"/>
                <a:cs typeface="+mn-cs"/>
              </a:rPr>
              <a:t>Lær</a:t>
            </a:r>
            <a:endParaRPr kumimoji="0" lang="da-DK" sz="1400" b="0" i="0" u="none" strike="noStrike" kern="1200" cap="none" spc="0" normalizeH="0" baseline="0" noProof="0" dirty="0">
              <a:ln>
                <a:noFill/>
              </a:ln>
              <a:solidFill>
                <a:srgbClr val="000000"/>
              </a:solidFill>
              <a:effectLst/>
              <a:uLnTx/>
              <a:uFillTx/>
              <a:latin typeface="Noto Sans"/>
              <a:ea typeface="+mn-ea"/>
              <a:cs typeface="+mn-cs"/>
            </a:endParaRPr>
          </a:p>
        </p:txBody>
      </p:sp>
      <p:grpSp>
        <p:nvGrpSpPr>
          <p:cNvPr id="7" name="Gruppe 6">
            <a:extLst>
              <a:ext uri="{FF2B5EF4-FFF2-40B4-BE49-F238E27FC236}">
                <a16:creationId xmlns:a16="http://schemas.microsoft.com/office/drawing/2014/main" id="{C5A0DB0E-DC98-F93A-FE21-9E0D6DE64609}"/>
              </a:ext>
            </a:extLst>
          </p:cNvPr>
          <p:cNvGrpSpPr/>
          <p:nvPr/>
        </p:nvGrpSpPr>
        <p:grpSpPr>
          <a:xfrm rot="3424590">
            <a:off x="3578972" y="1166608"/>
            <a:ext cx="5034052" cy="5217900"/>
            <a:chOff x="763923" y="1055053"/>
            <a:chExt cx="5617303" cy="5697247"/>
          </a:xfrm>
        </p:grpSpPr>
        <p:sp>
          <p:nvSpPr>
            <p:cNvPr id="8" name="Ellipse 7">
              <a:extLst>
                <a:ext uri="{FF2B5EF4-FFF2-40B4-BE49-F238E27FC236}">
                  <a16:creationId xmlns:a16="http://schemas.microsoft.com/office/drawing/2014/main" id="{1B459296-454C-162F-857A-5E876A07B7AE}"/>
                </a:ext>
              </a:extLst>
            </p:cNvPr>
            <p:cNvSpPr/>
            <p:nvPr/>
          </p:nvSpPr>
          <p:spPr>
            <a:xfrm>
              <a:off x="1943363" y="4290893"/>
              <a:ext cx="1296000" cy="1296000"/>
            </a:xfrm>
            <a:prstGeom prst="ellipse">
              <a:avLst/>
            </a:prstGeom>
            <a:noFill/>
            <a:ln w="60325">
              <a:solidFill>
                <a:srgbClr val="53928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Noto Sans"/>
                <a:ea typeface="+mn-ea"/>
                <a:cs typeface="+mn-cs"/>
              </a:endParaRPr>
            </a:p>
          </p:txBody>
        </p:sp>
        <p:sp>
          <p:nvSpPr>
            <p:cNvPr id="9" name="Ellipse 8">
              <a:extLst>
                <a:ext uri="{FF2B5EF4-FFF2-40B4-BE49-F238E27FC236}">
                  <a16:creationId xmlns:a16="http://schemas.microsoft.com/office/drawing/2014/main" id="{22F8AF5E-BEAB-5B92-900E-6C1E9C6BDB66}"/>
                </a:ext>
              </a:extLst>
            </p:cNvPr>
            <p:cNvSpPr/>
            <p:nvPr/>
          </p:nvSpPr>
          <p:spPr>
            <a:xfrm>
              <a:off x="3909641" y="3557638"/>
              <a:ext cx="1296000" cy="1296000"/>
            </a:xfrm>
            <a:prstGeom prst="ellipse">
              <a:avLst/>
            </a:prstGeom>
            <a:noFill/>
            <a:ln w="60325">
              <a:solidFill>
                <a:srgbClr val="9EB7AC"/>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Noto Sans"/>
                <a:ea typeface="+mn-ea"/>
                <a:cs typeface="+mn-cs"/>
              </a:endParaRPr>
            </a:p>
          </p:txBody>
        </p:sp>
        <p:sp>
          <p:nvSpPr>
            <p:cNvPr id="10" name="Pil: cirkelformet 9">
              <a:extLst>
                <a:ext uri="{FF2B5EF4-FFF2-40B4-BE49-F238E27FC236}">
                  <a16:creationId xmlns:a16="http://schemas.microsoft.com/office/drawing/2014/main" id="{7E174414-3787-78C9-C089-FF311F923BDD}"/>
                </a:ext>
              </a:extLst>
            </p:cNvPr>
            <p:cNvSpPr/>
            <p:nvPr/>
          </p:nvSpPr>
          <p:spPr>
            <a:xfrm rot="10542260">
              <a:off x="763923" y="3152481"/>
              <a:ext cx="3626305" cy="3599819"/>
            </a:xfrm>
            <a:prstGeom prst="circularArrow">
              <a:avLst>
                <a:gd name="adj1" fmla="val 17990"/>
                <a:gd name="adj2" fmla="val 1338024"/>
                <a:gd name="adj3" fmla="val 6325546"/>
                <a:gd name="adj4" fmla="val 11363983"/>
                <a:gd name="adj5" fmla="val 16147"/>
              </a:avLst>
            </a:prstGeom>
            <a:solidFill>
              <a:srgbClr val="5392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Noto Sans"/>
                <a:ea typeface="+mn-ea"/>
                <a:cs typeface="+mn-cs"/>
              </a:endParaRPr>
            </a:p>
          </p:txBody>
        </p:sp>
        <p:sp>
          <p:nvSpPr>
            <p:cNvPr id="11" name="Pil: cirkelformet 10">
              <a:extLst>
                <a:ext uri="{FF2B5EF4-FFF2-40B4-BE49-F238E27FC236}">
                  <a16:creationId xmlns:a16="http://schemas.microsoft.com/office/drawing/2014/main" id="{9C9F2F7B-BEFD-21CA-C454-4346CB99A1D0}"/>
                </a:ext>
              </a:extLst>
            </p:cNvPr>
            <p:cNvSpPr/>
            <p:nvPr/>
          </p:nvSpPr>
          <p:spPr>
            <a:xfrm rot="3540319">
              <a:off x="2768164" y="2409343"/>
              <a:ext cx="3626305" cy="3599819"/>
            </a:xfrm>
            <a:prstGeom prst="circularArrow">
              <a:avLst>
                <a:gd name="adj1" fmla="val 17990"/>
                <a:gd name="adj2" fmla="val 1338024"/>
                <a:gd name="adj3" fmla="val 6325546"/>
                <a:gd name="adj4" fmla="val 11042682"/>
                <a:gd name="adj5" fmla="val 16147"/>
              </a:avLst>
            </a:prstGeom>
            <a:solidFill>
              <a:srgbClr val="9EB7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Noto Sans"/>
                <a:ea typeface="+mn-ea"/>
                <a:cs typeface="+mn-cs"/>
              </a:endParaRPr>
            </a:p>
          </p:txBody>
        </p:sp>
        <p:sp>
          <p:nvSpPr>
            <p:cNvPr id="12" name="Pil: cirkelformet 11">
              <a:extLst>
                <a:ext uri="{FF2B5EF4-FFF2-40B4-BE49-F238E27FC236}">
                  <a16:creationId xmlns:a16="http://schemas.microsoft.com/office/drawing/2014/main" id="{E5D8C8E5-BD71-3A73-1084-68390098407A}"/>
                </a:ext>
              </a:extLst>
            </p:cNvPr>
            <p:cNvSpPr/>
            <p:nvPr/>
          </p:nvSpPr>
          <p:spPr>
            <a:xfrm rot="17626418">
              <a:off x="1078611" y="1068296"/>
              <a:ext cx="3626305" cy="3599819"/>
            </a:xfrm>
            <a:prstGeom prst="circularArrow">
              <a:avLst>
                <a:gd name="adj1" fmla="val 17990"/>
                <a:gd name="adj2" fmla="val 1338024"/>
                <a:gd name="adj3" fmla="val 6325546"/>
                <a:gd name="adj4" fmla="val 11491281"/>
                <a:gd name="adj5" fmla="val 16147"/>
              </a:avLst>
            </a:prstGeom>
            <a:solidFill>
              <a:srgbClr val="4866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Noto Sans"/>
                <a:ea typeface="+mn-ea"/>
                <a:cs typeface="+mn-cs"/>
              </a:endParaRPr>
            </a:p>
          </p:txBody>
        </p:sp>
        <p:pic>
          <p:nvPicPr>
            <p:cNvPr id="13" name="Grafik 12" descr="Liste kontur">
              <a:extLst>
                <a:ext uri="{FF2B5EF4-FFF2-40B4-BE49-F238E27FC236}">
                  <a16:creationId xmlns:a16="http://schemas.microsoft.com/office/drawing/2014/main" id="{25B5B44A-C057-F494-3899-CF9EA84F92E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rot="18175410">
              <a:off x="2466498" y="2417585"/>
              <a:ext cx="884023" cy="903450"/>
            </a:xfrm>
            <a:prstGeom prst="rect">
              <a:avLst/>
            </a:prstGeom>
          </p:spPr>
        </p:pic>
        <p:pic>
          <p:nvPicPr>
            <p:cNvPr id="14" name="Grafik 13" descr="Tandhjul kontur">
              <a:extLst>
                <a:ext uri="{FF2B5EF4-FFF2-40B4-BE49-F238E27FC236}">
                  <a16:creationId xmlns:a16="http://schemas.microsoft.com/office/drawing/2014/main" id="{FF9DC627-3D97-DBC5-3DD8-BBF8D30B7C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175410">
              <a:off x="4139972" y="3746592"/>
              <a:ext cx="884023" cy="923305"/>
            </a:xfrm>
            <a:prstGeom prst="rect">
              <a:avLst/>
            </a:prstGeom>
          </p:spPr>
        </p:pic>
        <p:pic>
          <p:nvPicPr>
            <p:cNvPr id="15" name="Grafik 14" descr="Lyspære og tandhjul  kontur">
              <a:extLst>
                <a:ext uri="{FF2B5EF4-FFF2-40B4-BE49-F238E27FC236}">
                  <a16:creationId xmlns:a16="http://schemas.microsoft.com/office/drawing/2014/main" id="{9242E820-8284-ADD0-5D5E-365EC26C9E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8175410">
              <a:off x="2142580" y="4479378"/>
              <a:ext cx="884023" cy="923305"/>
            </a:xfrm>
            <a:prstGeom prst="rect">
              <a:avLst/>
            </a:prstGeom>
          </p:spPr>
        </p:pic>
        <p:sp>
          <p:nvSpPr>
            <p:cNvPr id="16" name="Ellipse 15">
              <a:extLst>
                <a:ext uri="{FF2B5EF4-FFF2-40B4-BE49-F238E27FC236}">
                  <a16:creationId xmlns:a16="http://schemas.microsoft.com/office/drawing/2014/main" id="{84B9BCC3-B541-290F-9F03-7875EEF5FE42}"/>
                </a:ext>
              </a:extLst>
            </p:cNvPr>
            <p:cNvSpPr/>
            <p:nvPr/>
          </p:nvSpPr>
          <p:spPr>
            <a:xfrm>
              <a:off x="2260511" y="2221311"/>
              <a:ext cx="1296000" cy="1296000"/>
            </a:xfrm>
            <a:prstGeom prst="ellipse">
              <a:avLst/>
            </a:prstGeom>
            <a:noFill/>
            <a:ln w="60325">
              <a:solidFill>
                <a:srgbClr val="48667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Noto Sans"/>
                <a:ea typeface="+mn-ea"/>
                <a:cs typeface="+mn-cs"/>
              </a:endParaRPr>
            </a:p>
          </p:txBody>
        </p:sp>
        <p:sp>
          <p:nvSpPr>
            <p:cNvPr id="17" name="Pil: cirkelformet 16">
              <a:extLst>
                <a:ext uri="{FF2B5EF4-FFF2-40B4-BE49-F238E27FC236}">
                  <a16:creationId xmlns:a16="http://schemas.microsoft.com/office/drawing/2014/main" id="{A2FCFABC-B355-3231-D165-946A9959729C}"/>
                </a:ext>
              </a:extLst>
            </p:cNvPr>
            <p:cNvSpPr/>
            <p:nvPr/>
          </p:nvSpPr>
          <p:spPr>
            <a:xfrm rot="10542260">
              <a:off x="763923" y="3152480"/>
              <a:ext cx="3626305" cy="3599819"/>
            </a:xfrm>
            <a:prstGeom prst="circularArrow">
              <a:avLst>
                <a:gd name="adj1" fmla="val 17990"/>
                <a:gd name="adj2" fmla="val 1338024"/>
                <a:gd name="adj3" fmla="val 6325546"/>
                <a:gd name="adj4" fmla="val 14776767"/>
                <a:gd name="adj5" fmla="val 16147"/>
              </a:avLst>
            </a:prstGeom>
            <a:solidFill>
              <a:srgbClr val="53928D"/>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Noto Sans"/>
                <a:ea typeface="+mn-ea"/>
                <a:cs typeface="+mn-cs"/>
              </a:endParaRPr>
            </a:p>
          </p:txBody>
        </p:sp>
      </p:grpSp>
      <p:pic>
        <p:nvPicPr>
          <p:cNvPr id="18" name="Grafik 17" descr="Lyspære og tandhjul  kontur">
            <a:extLst>
              <a:ext uri="{FF2B5EF4-FFF2-40B4-BE49-F238E27FC236}">
                <a16:creationId xmlns:a16="http://schemas.microsoft.com/office/drawing/2014/main" id="{195A69A9-3FA0-F7AA-020C-66D694C677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984" y="1040851"/>
            <a:ext cx="694800" cy="685051"/>
          </a:xfrm>
          <a:prstGeom prst="rect">
            <a:avLst/>
          </a:prstGeom>
        </p:spPr>
      </p:pic>
      <p:pic>
        <p:nvPicPr>
          <p:cNvPr id="19" name="Grafik 18" descr="Tandhjul kontur">
            <a:extLst>
              <a:ext uri="{FF2B5EF4-FFF2-40B4-BE49-F238E27FC236}">
                <a16:creationId xmlns:a16="http://schemas.microsoft.com/office/drawing/2014/main" id="{82E7CC5A-CB97-E1A3-2298-8FD5777A8F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71169" y="3991674"/>
            <a:ext cx="694800" cy="685051"/>
          </a:xfrm>
          <a:prstGeom prst="rect">
            <a:avLst/>
          </a:prstGeom>
        </p:spPr>
      </p:pic>
      <p:pic>
        <p:nvPicPr>
          <p:cNvPr id="20" name="Grafik 19" descr="Liste kontur">
            <a:extLst>
              <a:ext uri="{FF2B5EF4-FFF2-40B4-BE49-F238E27FC236}">
                <a16:creationId xmlns:a16="http://schemas.microsoft.com/office/drawing/2014/main" id="{73744936-4B71-4EC3-C6EC-94BF949307F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876115" y="985946"/>
            <a:ext cx="685051" cy="685051"/>
          </a:xfrm>
          <a:prstGeom prst="rect">
            <a:avLst/>
          </a:prstGeom>
        </p:spPr>
      </p:pic>
      <p:sp>
        <p:nvSpPr>
          <p:cNvPr id="21" name="Tekstfelt 20">
            <a:extLst>
              <a:ext uri="{FF2B5EF4-FFF2-40B4-BE49-F238E27FC236}">
                <a16:creationId xmlns:a16="http://schemas.microsoft.com/office/drawing/2014/main" id="{DDDA5FC9-7D71-3671-3A08-307A357D35C2}"/>
              </a:ext>
            </a:extLst>
          </p:cNvPr>
          <p:cNvSpPr txBox="1">
            <a:spLocks noChangeAspect="1"/>
          </p:cNvSpPr>
          <p:nvPr/>
        </p:nvSpPr>
        <p:spPr>
          <a:xfrm>
            <a:off x="5485442" y="3421548"/>
            <a:ext cx="1122329" cy="261610"/>
          </a:xfrm>
          <a:prstGeom prst="rect">
            <a:avLst/>
          </a:prstGeom>
          <a:solidFill>
            <a:schemeClr val="bg2">
              <a:alpha val="69804"/>
            </a:schemeClr>
          </a:solidFill>
        </p:spPr>
        <p:txBody>
          <a:bodyPr wrap="square" lIns="54000" rIns="54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00676A"/>
                </a:solidFill>
                <a:effectLst/>
                <a:uLnTx/>
                <a:uFillTx/>
                <a:latin typeface="Yu Gothic UI Semilight" panose="020B0400000000000000" pitchFamily="34" charset="-128"/>
                <a:ea typeface="Yu Gothic UI Semilight" panose="020B0400000000000000" pitchFamily="34" charset="-128"/>
                <a:cs typeface="+mn-cs"/>
              </a:rPr>
              <a:t>Futures Literacy</a:t>
            </a:r>
          </a:p>
        </p:txBody>
      </p:sp>
      <p:sp>
        <p:nvSpPr>
          <p:cNvPr id="22" name="Tekstfelt 21">
            <a:extLst>
              <a:ext uri="{FF2B5EF4-FFF2-40B4-BE49-F238E27FC236}">
                <a16:creationId xmlns:a16="http://schemas.microsoft.com/office/drawing/2014/main" id="{9E901C68-E6CD-C679-4F94-F12747CC2515}"/>
              </a:ext>
            </a:extLst>
          </p:cNvPr>
          <p:cNvSpPr txBox="1"/>
          <p:nvPr/>
        </p:nvSpPr>
        <p:spPr>
          <a:xfrm>
            <a:off x="7771169" y="4750349"/>
            <a:ext cx="4153175" cy="18004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000000"/>
                </a:solidFill>
                <a:effectLst/>
                <a:uLnTx/>
                <a:uFillTx/>
                <a:latin typeface="Noto Sans"/>
                <a:ea typeface="Yu Gothic UI Semilight" panose="020B0400000000000000" pitchFamily="34" charset="-128"/>
                <a:cs typeface="+mn-cs"/>
              </a:rPr>
              <a:t>Det virker godt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500" b="0" i="0" u="none" strike="noStrike" kern="1200" cap="none" spc="0" normalizeH="0" baseline="0" noProof="0" dirty="0">
              <a:ln>
                <a:noFill/>
              </a:ln>
              <a:solidFill>
                <a:srgbClr val="000000"/>
              </a:solidFill>
              <a:effectLst/>
              <a:uLnTx/>
              <a:uFillTx/>
              <a:latin typeface="Noto Sans"/>
              <a:ea typeface="Yu Gothic UI Semilight" panose="020B0400000000000000" pitchFamily="34"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000" b="0" i="0" u="none" strike="noStrike" kern="1200" cap="none" spc="0" normalizeH="0" baseline="0" noProof="0" dirty="0">
                <a:ln>
                  <a:noFill/>
                </a:ln>
                <a:solidFill>
                  <a:srgbClr val="000000"/>
                </a:solidFill>
                <a:effectLst/>
                <a:uLnTx/>
                <a:uFillTx/>
                <a:latin typeface="Noto Sans"/>
                <a:ea typeface="Yu Gothic UI Semilight" panose="020B0400000000000000" pitchFamily="34" charset="-128"/>
                <a:cs typeface="+mn-cs"/>
              </a:rPr>
              <a:t>Bruge sanselige virkemidler. Det kan fx være at bruge snacks og mad, der passer til temaet – eller bruge fælleslæsning. Det skaber gode samtaler og gør det til mindeværdige oplevelser.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500" b="0" i="0" u="none" strike="noStrike" kern="1200" cap="none" spc="0" normalizeH="0" baseline="0" noProof="0" dirty="0">
              <a:ln>
                <a:noFill/>
              </a:ln>
              <a:solidFill>
                <a:srgbClr val="000000"/>
              </a:solidFill>
              <a:effectLst/>
              <a:uLnTx/>
              <a:uFillTx/>
              <a:latin typeface="Noto Sans"/>
              <a:ea typeface="Yu Gothic UI Semilight" panose="020B0400000000000000" pitchFamily="34"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000" b="0" i="0" u="none" strike="noStrike" kern="1200" cap="none" spc="0" normalizeH="0" baseline="0" noProof="0" dirty="0">
                <a:ln>
                  <a:noFill/>
                </a:ln>
                <a:solidFill>
                  <a:srgbClr val="000000"/>
                </a:solidFill>
                <a:effectLst/>
                <a:uLnTx/>
                <a:uFillTx/>
                <a:latin typeface="Noto Sans"/>
                <a:ea typeface="Yu Gothic UI Semilight" panose="020B0400000000000000" pitchFamily="34" charset="-128"/>
                <a:cs typeface="+mn-cs"/>
              </a:rPr>
              <a:t>Lave polakgame, bruge scenariekort og lave </a:t>
            </a:r>
            <a:r>
              <a:rPr kumimoji="0" lang="da-DK" sz="1000" b="0" i="0" u="none" strike="noStrike" kern="1200" cap="none" spc="0" normalizeH="0" baseline="0" noProof="0" dirty="0" err="1">
                <a:ln>
                  <a:noFill/>
                </a:ln>
                <a:solidFill>
                  <a:srgbClr val="000000"/>
                </a:solidFill>
                <a:effectLst/>
                <a:uLnTx/>
                <a:uFillTx/>
                <a:latin typeface="Noto Sans"/>
                <a:ea typeface="Yu Gothic UI Semilight" panose="020B0400000000000000" pitchFamily="34" charset="-128"/>
                <a:cs typeface="+mn-cs"/>
              </a:rPr>
              <a:t>isbjergsøvelser</a:t>
            </a:r>
            <a:endParaRPr kumimoji="0" lang="da-DK" sz="1000" b="0" i="0" u="none" strike="noStrike" kern="1200" cap="none" spc="0" normalizeH="0" baseline="0" noProof="0" dirty="0">
              <a:ln>
                <a:noFill/>
              </a:ln>
              <a:solidFill>
                <a:srgbClr val="000000"/>
              </a:solidFill>
              <a:effectLst/>
              <a:uLnTx/>
              <a:uFillTx/>
              <a:latin typeface="Noto Sans"/>
              <a:ea typeface="Yu Gothic UI Semilight" panose="020B0400000000000000" pitchFamily="34"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500" b="0" i="0" u="none" strike="noStrike" kern="1200" cap="none" spc="0" normalizeH="0" baseline="0" noProof="0" dirty="0">
              <a:ln>
                <a:noFill/>
              </a:ln>
              <a:solidFill>
                <a:srgbClr val="000000"/>
              </a:solidFill>
              <a:effectLst/>
              <a:uLnTx/>
              <a:uFillTx/>
              <a:latin typeface="Noto Sans"/>
              <a:ea typeface="Yu Gothic UI Semilight" panose="020B0400000000000000" pitchFamily="34"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000" b="0" i="0" u="none" strike="noStrike" kern="1200" cap="none" spc="0" normalizeH="0" baseline="0" noProof="0" dirty="0">
                <a:ln>
                  <a:noFill/>
                </a:ln>
                <a:solidFill>
                  <a:srgbClr val="000000"/>
                </a:solidFill>
                <a:effectLst/>
                <a:uLnTx/>
                <a:uFillTx/>
                <a:latin typeface="Noto Sans"/>
                <a:ea typeface="Yu Gothic UI Semilight" panose="020B0400000000000000" pitchFamily="34" charset="-128"/>
                <a:cs typeface="+mn-cs"/>
              </a:rPr>
              <a:t>Variere samtalegrupper undervejs, så alle kommer til orde.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500" b="0" i="0" u="none" strike="noStrike" kern="1200" cap="none" spc="0" normalizeH="0" baseline="0" noProof="0" dirty="0">
              <a:ln>
                <a:noFill/>
              </a:ln>
              <a:solidFill>
                <a:srgbClr val="000000"/>
              </a:solidFill>
              <a:effectLst/>
              <a:uLnTx/>
              <a:uFillTx/>
              <a:latin typeface="Noto Sans"/>
              <a:ea typeface="Yu Gothic UI Semilight" panose="020B0400000000000000" pitchFamily="34"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000" b="0" i="0" u="none" strike="noStrike" kern="1200" cap="none" spc="0" normalizeH="0" baseline="0" noProof="0" dirty="0">
                <a:ln>
                  <a:noFill/>
                </a:ln>
                <a:solidFill>
                  <a:srgbClr val="000000"/>
                </a:solidFill>
                <a:effectLst/>
                <a:uLnTx/>
                <a:uFillTx/>
                <a:latin typeface="Noto Sans"/>
                <a:ea typeface="Yu Gothic UI Semilight" panose="020B0400000000000000" pitchFamily="34" charset="-128"/>
                <a:cs typeface="+mn-cs"/>
              </a:rPr>
              <a:t>Have en struktur for caféen og samtidig give plads til afvigelser og personlige fortællinger.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000" b="0" i="0" u="none" strike="noStrike" kern="1200" cap="none" spc="0" normalizeH="0" baseline="0" noProof="0" dirty="0">
              <a:ln>
                <a:noFill/>
              </a:ln>
              <a:solidFill>
                <a:srgbClr val="000000"/>
              </a:solidFill>
              <a:effectLst/>
              <a:uLnTx/>
              <a:uFillTx/>
              <a:latin typeface="Noto Sans"/>
              <a:ea typeface="Yu Gothic UI Semilight" panose="020B0400000000000000" pitchFamily="34" charset="-128"/>
              <a:cs typeface="+mn-cs"/>
            </a:endParaRPr>
          </a:p>
        </p:txBody>
      </p:sp>
      <p:sp>
        <p:nvSpPr>
          <p:cNvPr id="23" name="Tekstfelt 22">
            <a:extLst>
              <a:ext uri="{FF2B5EF4-FFF2-40B4-BE49-F238E27FC236}">
                <a16:creationId xmlns:a16="http://schemas.microsoft.com/office/drawing/2014/main" id="{4E2E62FA-AFC2-CAB0-296E-7FE752283865}"/>
              </a:ext>
            </a:extLst>
          </p:cNvPr>
          <p:cNvSpPr txBox="1"/>
          <p:nvPr/>
        </p:nvSpPr>
        <p:spPr>
          <a:xfrm>
            <a:off x="357984" y="1830169"/>
            <a:ext cx="3034372"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srgbClr val="000000"/>
                </a:solidFill>
                <a:effectLst/>
                <a:uLnTx/>
                <a:uFillTx/>
                <a:latin typeface="Noto Sans"/>
                <a:ea typeface="+mn-ea"/>
                <a:cs typeface="+mn-cs"/>
              </a:rPr>
              <a:t>Læg mærke til, og tal med deltagerne, om 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500" b="1" i="0" u="none" strike="noStrike" kern="1200" cap="none" spc="0" normalizeH="0" baseline="0" noProof="0" dirty="0">
              <a:ln>
                <a:noFill/>
              </a:ln>
              <a:solidFill>
                <a:srgbClr val="000000"/>
              </a:solidFill>
              <a:effectLst/>
              <a:uLnTx/>
              <a:uFillTx/>
              <a:latin typeface="Noto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000" b="0" i="0" u="none" strike="noStrike" kern="1200" cap="none" spc="0" normalizeH="0" baseline="0" noProof="0" dirty="0">
                <a:ln>
                  <a:noFill/>
                </a:ln>
                <a:solidFill>
                  <a:srgbClr val="000000"/>
                </a:solidFill>
                <a:effectLst/>
                <a:uLnTx/>
                <a:uFillTx/>
                <a:latin typeface="Noto Sans"/>
                <a:ea typeface="+mn-ea"/>
                <a:cs typeface="+mn-cs"/>
              </a:rPr>
              <a:t>Engagerer sig aktivt i samtalerne: Fx om de siger noget, stiller spørgsmål eller bidrager med egne erfaringer.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500" b="0" i="0" u="none" strike="noStrike" kern="1200" cap="none" spc="0" normalizeH="0" baseline="0" noProof="0" dirty="0">
              <a:ln>
                <a:noFill/>
              </a:ln>
              <a:solidFill>
                <a:srgbClr val="000000"/>
              </a:solidFill>
              <a:effectLst/>
              <a:uLnTx/>
              <a:uFillTx/>
              <a:latin typeface="Noto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000" b="0" i="0" u="none" strike="noStrike" kern="1200" cap="none" spc="0" normalizeH="0" baseline="0" noProof="0" dirty="0">
                <a:ln>
                  <a:noFill/>
                </a:ln>
                <a:solidFill>
                  <a:srgbClr val="000000"/>
                </a:solidFill>
                <a:effectLst/>
                <a:uLnTx/>
                <a:uFillTx/>
                <a:latin typeface="Noto Sans"/>
                <a:ea typeface="+mn-ea"/>
                <a:cs typeface="+mn-cs"/>
              </a:rPr>
              <a:t>Udtrykker at blive hørt og anerkendt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500" b="0" i="0" u="none" strike="noStrike" kern="1200" cap="none" spc="0" normalizeH="0" baseline="0" noProof="0" dirty="0">
              <a:ln>
                <a:noFill/>
              </a:ln>
              <a:solidFill>
                <a:srgbClr val="000000"/>
              </a:solidFill>
              <a:effectLst/>
              <a:uLnTx/>
              <a:uFillTx/>
              <a:latin typeface="Noto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000" b="0" i="0" u="none" strike="noStrike" kern="1200" cap="none" spc="0" normalizeH="0" baseline="0" noProof="0" dirty="0">
                <a:ln>
                  <a:noFill/>
                </a:ln>
                <a:solidFill>
                  <a:srgbClr val="000000"/>
                </a:solidFill>
                <a:effectLst/>
                <a:uLnTx/>
                <a:uFillTx/>
                <a:latin typeface="Noto Sans"/>
                <a:ea typeface="+mn-ea"/>
                <a:cs typeface="+mn-cs"/>
              </a:rPr>
              <a:t>Får mod på at tale om fremtiden og svære emner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500" b="0" i="0" u="none" strike="noStrike" kern="1200" cap="none" spc="0" normalizeH="0" baseline="0" noProof="0" dirty="0">
              <a:ln>
                <a:noFill/>
              </a:ln>
              <a:solidFill>
                <a:srgbClr val="000000"/>
              </a:solidFill>
              <a:effectLst/>
              <a:uLnTx/>
              <a:uFillTx/>
              <a:latin typeface="Noto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000" b="0" i="0" u="none" strike="noStrike" kern="1200" cap="none" spc="0" normalizeH="0" baseline="0" noProof="0" dirty="0">
                <a:ln>
                  <a:noFill/>
                </a:ln>
                <a:solidFill>
                  <a:srgbClr val="000000"/>
                </a:solidFill>
                <a:effectLst/>
                <a:uLnTx/>
                <a:uFillTx/>
                <a:latin typeface="Noto Sans"/>
                <a:ea typeface="+mn-ea"/>
                <a:cs typeface="+mn-cs"/>
              </a:rPr>
              <a:t>Begynder at tale om fremtiden i flertal og er nysgerrige på at tænke fx 10, 50 og 100 år ud i fremtiden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500" b="0" i="0" u="none" strike="noStrike" kern="1200" cap="none" spc="0" normalizeH="0" baseline="0" noProof="0" dirty="0">
              <a:ln>
                <a:noFill/>
              </a:ln>
              <a:solidFill>
                <a:srgbClr val="000000"/>
              </a:solidFill>
              <a:effectLst/>
              <a:uLnTx/>
              <a:uFillTx/>
              <a:latin typeface="Noto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000" b="0" i="0" u="none" strike="noStrike" kern="1200" cap="none" spc="0" normalizeH="0" baseline="0" noProof="0" dirty="0">
                <a:ln>
                  <a:noFill/>
                </a:ln>
                <a:solidFill>
                  <a:srgbClr val="000000"/>
                </a:solidFill>
                <a:effectLst/>
                <a:uLnTx/>
                <a:uFillTx/>
                <a:latin typeface="Noto Sans"/>
                <a:ea typeface="+mn-ea"/>
                <a:cs typeface="+mn-cs"/>
              </a:rPr>
              <a:t>Deltager flere gange – og måske gradvist ønsker at være med til at beslutte temaer og aktiviteter.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500" b="0" i="0" u="none" strike="noStrike" kern="1200" cap="none" spc="0" normalizeH="0" baseline="0" noProof="0" dirty="0">
              <a:ln>
                <a:noFill/>
              </a:ln>
              <a:solidFill>
                <a:srgbClr val="000000"/>
              </a:solidFill>
              <a:effectLst/>
              <a:uLnTx/>
              <a:uFillTx/>
              <a:latin typeface="Noto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000" b="0" i="0" u="none" strike="noStrike" kern="1200" cap="none" spc="0" normalizeH="0" baseline="0" noProof="0" dirty="0">
                <a:ln>
                  <a:noFill/>
                </a:ln>
                <a:solidFill>
                  <a:srgbClr val="000000"/>
                </a:solidFill>
                <a:effectLst/>
                <a:uLnTx/>
                <a:uFillTx/>
                <a:latin typeface="Noto Sans"/>
                <a:ea typeface="+mn-ea"/>
                <a:cs typeface="+mn-cs"/>
              </a:rPr>
              <a:t>Opsøger hinanden for samtaler udenfor biblioteket, tager samtalerne med hjem for at tale med familie og omgangskreds om dem, låner den litteratur, der er blevet talt om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000" b="0" i="0" u="none" strike="noStrike" kern="1200" cap="none" spc="0" normalizeH="0" baseline="0" noProof="0" dirty="0">
              <a:ln>
                <a:noFill/>
              </a:ln>
              <a:solidFill>
                <a:srgbClr val="000000"/>
              </a:solidFill>
              <a:effectLst/>
              <a:uLnTx/>
              <a:uFillTx/>
              <a:latin typeface="Noto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000" b="0" i="0" u="none" strike="noStrike" kern="1200" cap="none" spc="0" normalizeH="0" baseline="0" noProof="0" dirty="0">
                <a:ln>
                  <a:noFill/>
                </a:ln>
                <a:solidFill>
                  <a:srgbClr val="000000"/>
                </a:solidFill>
                <a:effectLst/>
                <a:uLnTx/>
                <a:uFillTx/>
                <a:latin typeface="Noto Sans"/>
                <a:ea typeface="+mn-ea"/>
                <a:cs typeface="+mn-cs"/>
              </a:rPr>
              <a:t>Giver udtryk for en ny erkendelse af, hvad de vil sige at gøre noget,  </a:t>
            </a:r>
            <a:r>
              <a:rPr kumimoji="0" lang="da-DK" sz="1000" b="0" i="0" u="none" strike="noStrike" kern="1200" cap="none" spc="0" normalizeH="0" baseline="0" noProof="0" dirty="0">
                <a:ln>
                  <a:noFill/>
                </a:ln>
                <a:solidFill>
                  <a:srgbClr val="000000"/>
                </a:solidFill>
                <a:effectLst/>
                <a:uLnTx/>
                <a:uFillTx/>
                <a:latin typeface="Noto Sans"/>
                <a:ea typeface="Aptos" panose="020B0004020202020204" pitchFamily="34" charset="0"/>
                <a:cs typeface="Arial" panose="020B0604020202020204" pitchFamily="34" charset="0"/>
              </a:rPr>
              <a:t>hvad de allerede gør, og hvad de kan gøre. </a:t>
            </a:r>
            <a:endParaRPr kumimoji="0" lang="da-DK" sz="1000" b="0" i="0" u="none" strike="noStrike" kern="1200" cap="none" spc="0" normalizeH="0" baseline="0" noProof="0" dirty="0">
              <a:ln>
                <a:noFill/>
              </a:ln>
              <a:solidFill>
                <a:srgbClr val="000000"/>
              </a:solidFill>
              <a:effectLst/>
              <a:uLnTx/>
              <a:uFillTx/>
              <a:latin typeface="Noto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dirty="0">
              <a:ln>
                <a:noFill/>
              </a:ln>
              <a:solidFill>
                <a:srgbClr val="000000"/>
              </a:solidFill>
              <a:effectLst/>
              <a:uLnTx/>
              <a:uFillTx/>
              <a:latin typeface="Noto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000000"/>
                </a:solidFill>
                <a:effectLst/>
                <a:uLnTx/>
                <a:uFillTx/>
                <a:latin typeface="Noto Sans"/>
                <a:ea typeface="+mn-ea"/>
                <a:cs typeface="+mn-cs"/>
              </a:rPr>
              <a:t>Hvis de gør, er I godt på vej. </a:t>
            </a:r>
          </a:p>
        </p:txBody>
      </p:sp>
      <p:sp>
        <p:nvSpPr>
          <p:cNvPr id="25" name="Tekstfelt 24">
            <a:extLst>
              <a:ext uri="{FF2B5EF4-FFF2-40B4-BE49-F238E27FC236}">
                <a16:creationId xmlns:a16="http://schemas.microsoft.com/office/drawing/2014/main" id="{D4615C0D-3A28-F3FF-AF4A-1128899AFBDC}"/>
              </a:ext>
            </a:extLst>
          </p:cNvPr>
          <p:cNvSpPr txBox="1"/>
          <p:nvPr/>
        </p:nvSpPr>
        <p:spPr>
          <a:xfrm>
            <a:off x="8075684" y="1779235"/>
            <a:ext cx="3877748" cy="19543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000000"/>
                </a:solidFill>
                <a:effectLst/>
                <a:uLnTx/>
                <a:uFillTx/>
                <a:latin typeface="Noto Sans"/>
                <a:ea typeface="Yu Gothic UI Semilight" panose="020B0400000000000000" pitchFamily="34" charset="-128"/>
                <a:cs typeface="+mn-cs"/>
              </a:rPr>
              <a:t>Det er en god idé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500" b="0" i="0" u="none" strike="noStrike" kern="1200" cap="none" spc="0" normalizeH="0" baseline="0" noProof="0" dirty="0">
              <a:ln>
                <a:noFill/>
              </a:ln>
              <a:solidFill>
                <a:srgbClr val="000000"/>
              </a:solidFill>
              <a:effectLst/>
              <a:uLnTx/>
              <a:uFillTx/>
              <a:latin typeface="Noto Sans"/>
              <a:ea typeface="Yu Gothic UI Semilight" panose="020B0400000000000000" pitchFamily="34"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000" b="0" i="0" u="none" strike="noStrike" kern="1200" cap="none" spc="0" normalizeH="0" baseline="0" noProof="0" dirty="0">
                <a:ln>
                  <a:noFill/>
                </a:ln>
                <a:solidFill>
                  <a:srgbClr val="000000"/>
                </a:solidFill>
                <a:effectLst/>
                <a:uLnTx/>
                <a:uFillTx/>
                <a:latin typeface="Noto Sans"/>
                <a:ea typeface="Yu Gothic UI Semilight" panose="020B0400000000000000" pitchFamily="34" charset="-128"/>
                <a:cs typeface="+mn-cs"/>
              </a:rPr>
              <a:t>Vælge temaer, målgruppen er optaget af. Kan I undersøge det på forhånd? Det kan være meget forskelligt.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500" b="0" i="0" u="none" strike="noStrike" kern="1200" cap="none" spc="0" normalizeH="0" baseline="0" noProof="0" dirty="0">
              <a:ln>
                <a:noFill/>
              </a:ln>
              <a:solidFill>
                <a:srgbClr val="000000"/>
              </a:solidFill>
              <a:effectLst/>
              <a:uLnTx/>
              <a:uFillTx/>
              <a:latin typeface="Noto Sans"/>
              <a:ea typeface="Yu Gothic UI Semilight" panose="020B0400000000000000" pitchFamily="34"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000" b="0" i="0" u="none" strike="noStrike" kern="1200" cap="none" spc="0" normalizeH="0" baseline="0" noProof="0" dirty="0">
                <a:ln>
                  <a:noFill/>
                </a:ln>
                <a:solidFill>
                  <a:srgbClr val="000000"/>
                </a:solidFill>
                <a:effectLst/>
                <a:uLnTx/>
                <a:uFillTx/>
                <a:latin typeface="Noto Sans"/>
                <a:ea typeface="Yu Gothic UI Semilight" panose="020B0400000000000000" pitchFamily="34" charset="-128"/>
                <a:cs typeface="+mn-cs"/>
              </a:rPr>
              <a:t>Gøre det tydeligt i invitationen, hvad I inviterer til: Hvad er formålet, hvordan kan/skal man deltage, og hvad kommer der til at ske på dagen (det er samtale og ikke et foredrag)?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000" b="0" i="0" u="none" strike="noStrike" kern="1200" cap="none" spc="0" normalizeH="0" baseline="0" noProof="0" dirty="0">
              <a:ln>
                <a:noFill/>
              </a:ln>
              <a:solidFill>
                <a:srgbClr val="000000"/>
              </a:solidFill>
              <a:effectLst/>
              <a:uLnTx/>
              <a:uFillTx/>
              <a:latin typeface="Noto Sans"/>
              <a:ea typeface="Yu Gothic UI Semilight" panose="020B0400000000000000" pitchFamily="34"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000" b="0" i="0" u="none" strike="noStrike" kern="1200" cap="none" spc="0" normalizeH="0" baseline="0" noProof="0" dirty="0">
                <a:ln>
                  <a:noFill/>
                </a:ln>
                <a:solidFill>
                  <a:srgbClr val="000000"/>
                </a:solidFill>
                <a:effectLst/>
                <a:uLnTx/>
                <a:uFillTx/>
                <a:latin typeface="Noto Sans"/>
                <a:ea typeface="Yu Gothic UI Semilight" panose="020B0400000000000000" pitchFamily="34" charset="-128"/>
                <a:cs typeface="+mn-cs"/>
              </a:rPr>
              <a:t>Fremhæve i invitationer, hvordan biblioteket kan være et trygt rum at tale om fremtiden og samfundstemaer i. </a:t>
            </a:r>
          </a:p>
        </p:txBody>
      </p:sp>
    </p:spTree>
    <p:extLst>
      <p:ext uri="{BB962C8B-B14F-4D97-AF65-F5344CB8AC3E}">
        <p14:creationId xmlns:p14="http://schemas.microsoft.com/office/powerpoint/2010/main" val="325204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EFF27-A08B-0D2B-BC83-B240AEB3B6FF}"/>
              </a:ext>
            </a:extLst>
          </p:cNvPr>
          <p:cNvSpPr>
            <a:spLocks noGrp="1"/>
          </p:cNvSpPr>
          <p:nvPr>
            <p:ph type="title"/>
          </p:nvPr>
        </p:nvSpPr>
        <p:spPr>
          <a:xfrm>
            <a:off x="1660525" y="2424468"/>
            <a:ext cx="7585076" cy="2125761"/>
          </a:xfrm>
        </p:spPr>
        <p:txBody>
          <a:bodyPr/>
          <a:lstStyle/>
          <a:p>
            <a:r>
              <a:rPr lang="da-DK" dirty="0"/>
              <a:t>Vores erfaringer – uddybet</a:t>
            </a:r>
          </a:p>
        </p:txBody>
      </p:sp>
      <p:sp>
        <p:nvSpPr>
          <p:cNvPr id="3" name="Pladsholder til slidenummer 2">
            <a:extLst>
              <a:ext uri="{FF2B5EF4-FFF2-40B4-BE49-F238E27FC236}">
                <a16:creationId xmlns:a16="http://schemas.microsoft.com/office/drawing/2014/main" id="{C7BDDAF8-CE60-CBE0-E9C5-2C35859FB5CD}"/>
              </a:ext>
            </a:extLst>
          </p:cNvPr>
          <p:cNvSpPr>
            <a:spLocks noGrp="1"/>
          </p:cNvSpPr>
          <p:nvPr>
            <p:ph type="sldNum" sz="quarter" idx="4294967295"/>
          </p:nvPr>
        </p:nvSpPr>
        <p:spPr>
          <a:xfrm>
            <a:off x="0" y="5997575"/>
            <a:ext cx="609600" cy="365125"/>
          </a:xfrm>
        </p:spPr>
        <p:txBody>
          <a:bodyPr/>
          <a:lstStyle/>
          <a:p>
            <a:r>
              <a:rPr lang="en-VN"/>
              <a:t>side </a:t>
            </a:r>
            <a:fld id="{6AA6D8F2-264E-794F-9C1E-0D86897E9699}" type="slidenum">
              <a:rPr lang="en-VN" smtClean="0"/>
              <a:pPr/>
              <a:t>5</a:t>
            </a:fld>
            <a:endParaRPr lang="en-VN" dirty="0"/>
          </a:p>
        </p:txBody>
      </p:sp>
    </p:spTree>
    <p:extLst>
      <p:ext uri="{BB962C8B-B14F-4D97-AF65-F5344CB8AC3E}">
        <p14:creationId xmlns:p14="http://schemas.microsoft.com/office/powerpoint/2010/main" val="3904373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F1FD0-1428-AA6B-AF46-F66E2CE5372A}"/>
              </a:ext>
            </a:extLst>
          </p:cNvPr>
          <p:cNvSpPr>
            <a:spLocks noGrp="1"/>
          </p:cNvSpPr>
          <p:nvPr>
            <p:ph type="title"/>
          </p:nvPr>
        </p:nvSpPr>
        <p:spPr/>
        <p:txBody>
          <a:bodyPr/>
          <a:lstStyle/>
          <a:p>
            <a:r>
              <a:rPr lang="da-DK" dirty="0">
                <a:solidFill>
                  <a:schemeClr val="accent1"/>
                </a:solidFill>
              </a:rPr>
              <a:t>Erfaringer spejlet i forandringsteorien</a:t>
            </a:r>
          </a:p>
        </p:txBody>
      </p:sp>
      <p:sp>
        <p:nvSpPr>
          <p:cNvPr id="6" name="Pladsholder til tekst 5">
            <a:extLst>
              <a:ext uri="{FF2B5EF4-FFF2-40B4-BE49-F238E27FC236}">
                <a16:creationId xmlns:a16="http://schemas.microsoft.com/office/drawing/2014/main" id="{6E3DAF50-3BBC-4E87-71A7-29E129A71DDF}"/>
              </a:ext>
            </a:extLst>
          </p:cNvPr>
          <p:cNvSpPr>
            <a:spLocks noGrp="1"/>
          </p:cNvSpPr>
          <p:nvPr>
            <p:ph type="body" sz="quarter" idx="11"/>
          </p:nvPr>
        </p:nvSpPr>
        <p:spPr>
          <a:xfrm>
            <a:off x="900000" y="1530263"/>
            <a:ext cx="10799193" cy="433408"/>
          </a:xfrm>
        </p:spPr>
        <p:txBody>
          <a:bodyPr/>
          <a:lstStyle/>
          <a:p>
            <a:pPr>
              <a:buNone/>
            </a:pPr>
            <a:r>
              <a:rPr lang="da-DK" dirty="0"/>
              <a:t>Erfaringerne spejler forventningerne i forandringsteorien. </a:t>
            </a:r>
          </a:p>
        </p:txBody>
      </p:sp>
      <p:sp>
        <p:nvSpPr>
          <p:cNvPr id="3" name="Pladsholder til slidenummer 2">
            <a:extLst>
              <a:ext uri="{FF2B5EF4-FFF2-40B4-BE49-F238E27FC236}">
                <a16:creationId xmlns:a16="http://schemas.microsoft.com/office/drawing/2014/main" id="{C00BD4B1-A1D8-2F77-80CC-D218A10324E6}"/>
              </a:ext>
            </a:extLst>
          </p:cNvPr>
          <p:cNvSpPr>
            <a:spLocks noGrp="1"/>
          </p:cNvSpPr>
          <p:nvPr>
            <p:ph type="sldNum" sz="quarter" idx="10"/>
          </p:nvPr>
        </p:nvSpPr>
        <p:spPr/>
        <p:txBody>
          <a:bodyPr/>
          <a:lstStyle/>
          <a:p>
            <a:r>
              <a:rPr lang="en-VN"/>
              <a:t>side </a:t>
            </a:r>
            <a:fld id="{6AA6D8F2-264E-794F-9C1E-0D86897E9699}" type="slidenum">
              <a:rPr lang="en-VN" smtClean="0"/>
              <a:pPr/>
              <a:t>6</a:t>
            </a:fld>
            <a:endParaRPr lang="en-VN" dirty="0"/>
          </a:p>
        </p:txBody>
      </p:sp>
      <p:sp>
        <p:nvSpPr>
          <p:cNvPr id="8" name="Tekstfelt 7">
            <a:extLst>
              <a:ext uri="{FF2B5EF4-FFF2-40B4-BE49-F238E27FC236}">
                <a16:creationId xmlns:a16="http://schemas.microsoft.com/office/drawing/2014/main" id="{F01AB57F-8867-35E7-145B-2B92FBBC4C07}"/>
              </a:ext>
            </a:extLst>
          </p:cNvPr>
          <p:cNvSpPr txBox="1"/>
          <p:nvPr/>
        </p:nvSpPr>
        <p:spPr>
          <a:xfrm>
            <a:off x="900000" y="2027438"/>
            <a:ext cx="8477680" cy="4346703"/>
          </a:xfrm>
          <a:prstGeom prst="rect">
            <a:avLst/>
          </a:prstGeom>
          <a:noFill/>
        </p:spPr>
        <p:txBody>
          <a:bodyPr wrap="square">
            <a:spAutoFit/>
          </a:bodyPr>
          <a:lstStyle/>
          <a:p>
            <a:pPr lvl="0">
              <a:lnSpc>
                <a:spcPct val="107000"/>
              </a:lnSpc>
              <a:spcAft>
                <a:spcPts val="800"/>
              </a:spcAft>
              <a:buSzPts val="1000"/>
              <a:tabLst>
                <a:tab pos="457200" algn="l"/>
              </a:tabLst>
            </a:pPr>
            <a:r>
              <a:rPr lang="da-DK" sz="1400" b="1" dirty="0">
                <a:solidFill>
                  <a:schemeClr val="accent1"/>
                </a:solidFill>
                <a:effectLst/>
                <a:latin typeface="Aptos" panose="020B0004020202020204" pitchFamily="34" charset="0"/>
                <a:ea typeface="Aptos" panose="020B0004020202020204" pitchFamily="34" charset="0"/>
                <a:cs typeface="Arial" panose="020B0604020202020204" pitchFamily="34" charset="0"/>
              </a:rPr>
              <a:t>Forudsætninger – </a:t>
            </a:r>
            <a:r>
              <a:rPr lang="da-DK" sz="1400" dirty="0">
                <a:solidFill>
                  <a:schemeClr val="accent1"/>
                </a:solidFill>
                <a:effectLst/>
                <a:latin typeface="Aptos" panose="020B0004020202020204" pitchFamily="34" charset="0"/>
                <a:ea typeface="Aptos" panose="020B0004020202020204" pitchFamily="34" charset="0"/>
                <a:cs typeface="Arial" panose="020B0604020202020204" pitchFamily="34" charset="0"/>
              </a:rPr>
              <a:t>på deltagersiden – vi kan se tegn på </a:t>
            </a:r>
          </a:p>
          <a:p>
            <a:pPr lvl="0">
              <a:lnSpc>
                <a:spcPct val="107000"/>
              </a:lnSpc>
              <a:spcAft>
                <a:spcPts val="800"/>
              </a:spcAft>
              <a:buSzPts val="1000"/>
              <a:tabLst>
                <a:tab pos="457200" algn="l"/>
              </a:tabLst>
            </a:pPr>
            <a:r>
              <a:rPr lang="da-DK" sz="1200" b="1" dirty="0">
                <a:effectLst/>
                <a:latin typeface="Aptos" panose="020B0004020202020204" pitchFamily="34" charset="0"/>
                <a:ea typeface="Aptos" panose="020B0004020202020204" pitchFamily="34" charset="0"/>
                <a:cs typeface="Arial" panose="020B0604020202020204" pitchFamily="34" charset="0"/>
              </a:rPr>
              <a:t>FL bidrager til mening og fællesskab</a:t>
            </a:r>
          </a:p>
          <a:p>
            <a:pPr marL="342900" lvl="0" indent="-342900">
              <a:lnSpc>
                <a:spcPct val="107000"/>
              </a:lnSpc>
              <a:spcAft>
                <a:spcPts val="800"/>
              </a:spcAft>
              <a:buSzPts val="1000"/>
              <a:buFont typeface="Symbol" panose="05050102010706020507" pitchFamily="18" charset="2"/>
              <a:buChar char=""/>
              <a:tabLst>
                <a:tab pos="457200" algn="l"/>
              </a:tabLst>
            </a:pPr>
            <a:r>
              <a:rPr lang="da-DK" sz="1200" dirty="0">
                <a:effectLst/>
                <a:latin typeface="Aptos" panose="020B0004020202020204" pitchFamily="34" charset="0"/>
                <a:ea typeface="Aptos" panose="020B0004020202020204" pitchFamily="34" charset="0"/>
                <a:cs typeface="Arial" panose="020B0604020202020204" pitchFamily="34" charset="0"/>
              </a:rPr>
              <a:t>Deltagerne engagerede sig aktivt i samtalerne, stillede spørgsmål til hinanden og bidrog med egne erfaringer</a:t>
            </a:r>
          </a:p>
          <a:p>
            <a:pPr marL="342900" lvl="0" indent="-342900">
              <a:lnSpc>
                <a:spcPct val="107000"/>
              </a:lnSpc>
              <a:spcAft>
                <a:spcPts val="800"/>
              </a:spcAft>
              <a:buSzPts val="1000"/>
              <a:buFont typeface="Symbol" panose="05050102010706020507" pitchFamily="18" charset="2"/>
              <a:buChar char=""/>
              <a:tabLst>
                <a:tab pos="457200" algn="l"/>
              </a:tabLst>
            </a:pPr>
            <a:r>
              <a:rPr lang="da-DK" sz="1200" dirty="0">
                <a:effectLst/>
                <a:latin typeface="Aptos" panose="020B0004020202020204" pitchFamily="34" charset="0"/>
                <a:ea typeface="Aptos" panose="020B0004020202020204" pitchFamily="34" charset="0"/>
                <a:cs typeface="Arial" panose="020B0604020202020204" pitchFamily="34" charset="0"/>
              </a:rPr>
              <a:t>Flere deltagere giver udtryk for, at de føler sig hørt og anerkendt i samtalerne, og at deres mening havde værdi</a:t>
            </a:r>
          </a:p>
          <a:p>
            <a:pPr marL="342900" lvl="0" indent="-342900">
              <a:lnSpc>
                <a:spcPct val="107000"/>
              </a:lnSpc>
              <a:spcAft>
                <a:spcPts val="800"/>
              </a:spcAft>
              <a:buSzPts val="1000"/>
              <a:buFont typeface="Symbol" panose="05050102010706020507" pitchFamily="18" charset="2"/>
              <a:buChar char=""/>
              <a:tabLst>
                <a:tab pos="457200" algn="l"/>
              </a:tabLst>
            </a:pPr>
            <a:r>
              <a:rPr lang="da-DK" sz="1200" dirty="0">
                <a:latin typeface="Aptos" panose="020B0004020202020204" pitchFamily="34" charset="0"/>
                <a:ea typeface="Aptos" panose="020B0004020202020204" pitchFamily="34" charset="0"/>
                <a:cs typeface="Arial" panose="020B0604020202020204" pitchFamily="34" charset="0"/>
              </a:rPr>
              <a:t>Nogle deltagere er vendt tilbage til flere caféer og udtrykker, at de finder det meningsfuldt at indgå i fællesskabet</a:t>
            </a:r>
          </a:p>
          <a:p>
            <a:pPr lvl="0">
              <a:lnSpc>
                <a:spcPct val="107000"/>
              </a:lnSpc>
              <a:spcAft>
                <a:spcPts val="800"/>
              </a:spcAft>
              <a:buSzPts val="1000"/>
              <a:tabLst>
                <a:tab pos="457200" algn="l"/>
              </a:tabLst>
            </a:pPr>
            <a:r>
              <a:rPr lang="da-DK" sz="1200" b="1" dirty="0">
                <a:effectLst/>
                <a:latin typeface="Aptos" panose="020B0004020202020204" pitchFamily="34" charset="0"/>
                <a:ea typeface="Aptos" panose="020B0004020202020204" pitchFamily="34" charset="0"/>
                <a:cs typeface="Arial" panose="020B0604020202020204" pitchFamily="34" charset="0"/>
              </a:rPr>
              <a:t>FL bidrager til nysgerrighed på at tænke fremtiden i flertal</a:t>
            </a:r>
          </a:p>
          <a:p>
            <a:pPr marL="342900" lvl="0" indent="-342900">
              <a:lnSpc>
                <a:spcPct val="107000"/>
              </a:lnSpc>
              <a:spcAft>
                <a:spcPts val="800"/>
              </a:spcAft>
              <a:buSzPts val="1000"/>
              <a:buFont typeface="Symbol" panose="05050102010706020507" pitchFamily="18" charset="2"/>
              <a:buChar char=""/>
              <a:tabLst>
                <a:tab pos="457200" algn="l"/>
              </a:tabLst>
            </a:pPr>
            <a:r>
              <a:rPr lang="da-DK" sz="1200" dirty="0">
                <a:effectLst/>
                <a:latin typeface="Aptos" panose="020B0004020202020204" pitchFamily="34" charset="0"/>
                <a:ea typeface="Aptos" panose="020B0004020202020204" pitchFamily="34" charset="0"/>
                <a:cs typeface="Arial" panose="020B0604020202020204" pitchFamily="34" charset="0"/>
              </a:rPr>
              <a:t>Metoder som fremtidskort og fælleslæsning giver deltagerne nye sprog og billeder for fremtiden – og flere ytrede, at det var uvant, men interessant, at forestille sig fremtider (i flertal) så langt ude. </a:t>
            </a:r>
            <a:endParaRPr lang="da-DK" sz="1200" dirty="0">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a-DK" sz="1200" dirty="0">
                <a:effectLst/>
                <a:latin typeface="Aptos" panose="020B0004020202020204" pitchFamily="34" charset="0"/>
                <a:ea typeface="Aptos" panose="020B0004020202020204" pitchFamily="34" charset="0"/>
                <a:cs typeface="Arial" panose="020B0604020202020204" pitchFamily="34" charset="0"/>
              </a:rPr>
              <a:t>En vis nysgerrighed opstod omkring at tænke i flertydige og alternative fremtidsscenarier , særligt når benspænd (fx 10, 50, 100 år frem) blev brugt </a:t>
            </a:r>
            <a:endParaRPr lang="da-DK" sz="1200" dirty="0">
              <a:latin typeface="Aptos" panose="020B0004020202020204" pitchFamily="34" charset="0"/>
              <a:ea typeface="Aptos" panose="020B0004020202020204" pitchFamily="34" charset="0"/>
              <a:cs typeface="Arial" panose="020B0604020202020204" pitchFamily="34" charset="0"/>
            </a:endParaRPr>
          </a:p>
          <a:p>
            <a:pPr lvl="0">
              <a:lnSpc>
                <a:spcPct val="107000"/>
              </a:lnSpc>
              <a:spcAft>
                <a:spcPts val="800"/>
              </a:spcAft>
              <a:buSzPts val="1000"/>
              <a:tabLst>
                <a:tab pos="457200" algn="l"/>
              </a:tabLst>
            </a:pPr>
            <a:r>
              <a:rPr lang="da-DK" sz="1200" b="1" dirty="0">
                <a:effectLst/>
                <a:latin typeface="Aptos" panose="020B0004020202020204" pitchFamily="34" charset="0"/>
                <a:ea typeface="Aptos" panose="020B0004020202020204" pitchFamily="34" charset="0"/>
                <a:cs typeface="Arial" panose="020B0604020202020204" pitchFamily="34" charset="0"/>
              </a:rPr>
              <a:t>FL bidrager til ændret mindset</a:t>
            </a:r>
          </a:p>
          <a:p>
            <a:pPr marL="342900" lvl="0" indent="-342900">
              <a:lnSpc>
                <a:spcPct val="107000"/>
              </a:lnSpc>
              <a:spcAft>
                <a:spcPts val="800"/>
              </a:spcAft>
              <a:buSzPts val="1000"/>
              <a:buFont typeface="Symbol" panose="05050102010706020507" pitchFamily="18" charset="2"/>
              <a:buChar char=""/>
              <a:tabLst>
                <a:tab pos="457200" algn="l"/>
              </a:tabLst>
            </a:pPr>
            <a:r>
              <a:rPr lang="da-DK" sz="1200" dirty="0">
                <a:effectLst/>
                <a:latin typeface="Aptos" panose="020B0004020202020204" pitchFamily="34" charset="0"/>
                <a:ea typeface="Aptos" panose="020B0004020202020204" pitchFamily="34" charset="0"/>
                <a:cs typeface="Arial" panose="020B0604020202020204" pitchFamily="34" charset="0"/>
              </a:rPr>
              <a:t>Flere deltagere udtrykker, at de havde fået mod på at tale om fremtiden – også komplekse emner som klima</a:t>
            </a:r>
          </a:p>
          <a:p>
            <a:pPr>
              <a:lnSpc>
                <a:spcPct val="107000"/>
              </a:lnSpc>
              <a:spcAft>
                <a:spcPts val="800"/>
              </a:spcAft>
              <a:buSzPts val="1000"/>
              <a:tabLst>
                <a:tab pos="457200" algn="l"/>
              </a:tabLst>
            </a:pPr>
            <a:r>
              <a:rPr lang="da-DK" sz="1400" b="1" dirty="0">
                <a:solidFill>
                  <a:schemeClr val="accent1"/>
                </a:solidFill>
                <a:latin typeface="Aptos" panose="020B0004020202020204" pitchFamily="34" charset="0"/>
                <a:ea typeface="Aptos" panose="020B0004020202020204" pitchFamily="34" charset="0"/>
                <a:cs typeface="Arial" panose="020B0604020202020204" pitchFamily="34" charset="0"/>
              </a:rPr>
              <a:t>Forudsætninger –</a:t>
            </a:r>
            <a:r>
              <a:rPr lang="da-DK" sz="1400" dirty="0">
                <a:solidFill>
                  <a:schemeClr val="accent1"/>
                </a:solidFill>
                <a:latin typeface="Aptos" panose="020B0004020202020204" pitchFamily="34" charset="0"/>
                <a:ea typeface="Aptos" panose="020B0004020202020204" pitchFamily="34" charset="0"/>
                <a:cs typeface="Arial" panose="020B0604020202020204" pitchFamily="34" charset="0"/>
              </a:rPr>
              <a:t> på deltagersiden – vi ikke ser så tydeligt</a:t>
            </a:r>
            <a:endParaRPr lang="da-DK" sz="1400" dirty="0">
              <a:latin typeface="Aptos" panose="020B0004020202020204" pitchFamily="34" charset="0"/>
              <a:ea typeface="Aptos" panose="020B0004020202020204" pitchFamily="34" charset="0"/>
              <a:cs typeface="Arial" panose="020B0604020202020204" pitchFamily="34" charset="0"/>
            </a:endParaRPr>
          </a:p>
          <a:p>
            <a:pPr marL="171450" indent="-171450">
              <a:lnSpc>
                <a:spcPct val="107000"/>
              </a:lnSpc>
              <a:spcAft>
                <a:spcPts val="800"/>
              </a:spcAft>
              <a:buSzPts val="1000"/>
              <a:buFont typeface="Arial" panose="020B0604020202020204" pitchFamily="34" charset="0"/>
              <a:buChar char="•"/>
              <a:tabLst>
                <a:tab pos="457200" algn="l"/>
              </a:tabLst>
            </a:pPr>
            <a:r>
              <a:rPr lang="da-DK" sz="1200" dirty="0">
                <a:latin typeface="Aptos" panose="020B0004020202020204" pitchFamily="34" charset="0"/>
                <a:ea typeface="Aptos" panose="020B0004020202020204" pitchFamily="34" charset="0"/>
                <a:cs typeface="Arial" panose="020B0604020202020204" pitchFamily="34" charset="0"/>
              </a:rPr>
              <a:t>En større tro på, at ens handlinger har betydning</a:t>
            </a:r>
          </a:p>
          <a:p>
            <a:pPr lvl="0">
              <a:lnSpc>
                <a:spcPct val="107000"/>
              </a:lnSpc>
              <a:spcAft>
                <a:spcPts val="800"/>
              </a:spcAft>
              <a:buSzPts val="1000"/>
              <a:tabLst>
                <a:tab pos="457200" algn="l"/>
              </a:tabLst>
            </a:pPr>
            <a:endParaRPr lang="da-DK" sz="1200" dirty="0">
              <a:effectLst/>
              <a:latin typeface="Aptos" panose="020B0004020202020204" pitchFamily="34" charset="0"/>
              <a:ea typeface="Aptos" panose="020B0004020202020204" pitchFamily="34" charset="0"/>
              <a:cs typeface="Arial" panose="020B0604020202020204" pitchFamily="34" charset="0"/>
            </a:endParaRPr>
          </a:p>
        </p:txBody>
      </p:sp>
      <p:sp>
        <p:nvSpPr>
          <p:cNvPr id="10" name="Tekstfelt 9">
            <a:extLst>
              <a:ext uri="{FF2B5EF4-FFF2-40B4-BE49-F238E27FC236}">
                <a16:creationId xmlns:a16="http://schemas.microsoft.com/office/drawing/2014/main" id="{14C9BE80-DCA6-DFB9-0274-9075D781ED7C}"/>
              </a:ext>
            </a:extLst>
          </p:cNvPr>
          <p:cNvSpPr txBox="1"/>
          <p:nvPr/>
        </p:nvSpPr>
        <p:spPr>
          <a:xfrm>
            <a:off x="900000" y="6362725"/>
            <a:ext cx="9567191" cy="480773"/>
          </a:xfrm>
          <a:prstGeom prst="rect">
            <a:avLst/>
          </a:prstGeom>
          <a:noFill/>
        </p:spPr>
        <p:txBody>
          <a:bodyPr wrap="square">
            <a:spAutoFit/>
          </a:bodyPr>
          <a:lstStyle/>
          <a:p>
            <a:pPr lvl="0">
              <a:lnSpc>
                <a:spcPct val="107000"/>
              </a:lnSpc>
              <a:spcAft>
                <a:spcPts val="800"/>
              </a:spcAft>
              <a:buSzPts val="1000"/>
              <a:tabLst>
                <a:tab pos="457200" algn="l"/>
              </a:tabLst>
            </a:pPr>
            <a:r>
              <a:rPr lang="da-DK" sz="1200" b="1" dirty="0">
                <a:effectLst/>
                <a:latin typeface="Aptos" panose="020B0004020202020204" pitchFamily="34" charset="0"/>
                <a:ea typeface="Aptos" panose="020B0004020202020204" pitchFamily="34" charset="0"/>
                <a:cs typeface="Arial" panose="020B0604020202020204" pitchFamily="34" charset="0"/>
              </a:rPr>
              <a:t>Det virksomme: </a:t>
            </a:r>
            <a:r>
              <a:rPr lang="da-DK" sz="1200" dirty="0">
                <a:effectLst/>
                <a:latin typeface="Aptos" panose="020B0004020202020204" pitchFamily="34" charset="0"/>
                <a:ea typeface="Aptos" panose="020B0004020202020204" pitchFamily="34" charset="0"/>
                <a:cs typeface="Arial" panose="020B0604020202020204" pitchFamily="34" charset="0"/>
              </a:rPr>
              <a:t>Det fysiske, trygge  (og lidt mindre) samtalerum på biblioteket bliver værdsat, særligt af deltagere som ikke ønsker at deltage i eller føler sig trygge i digitale debatter</a:t>
            </a:r>
          </a:p>
        </p:txBody>
      </p:sp>
      <p:pic>
        <p:nvPicPr>
          <p:cNvPr id="12" name="Billede 11">
            <a:extLst>
              <a:ext uri="{FF2B5EF4-FFF2-40B4-BE49-F238E27FC236}">
                <a16:creationId xmlns:a16="http://schemas.microsoft.com/office/drawing/2014/main" id="{3090B4B8-2CE1-0321-66C5-C38CB0215D0F}"/>
              </a:ext>
            </a:extLst>
          </p:cNvPr>
          <p:cNvPicPr>
            <a:picLocks noChangeAspect="1"/>
          </p:cNvPicPr>
          <p:nvPr/>
        </p:nvPicPr>
        <p:blipFill>
          <a:blip r:embed="rId2">
            <a:grayscl/>
          </a:blip>
          <a:stretch>
            <a:fillRect/>
          </a:stretch>
        </p:blipFill>
        <p:spPr>
          <a:xfrm>
            <a:off x="9589794" y="1855460"/>
            <a:ext cx="2109399" cy="4011516"/>
          </a:xfrm>
          <a:prstGeom prst="rect">
            <a:avLst/>
          </a:prstGeom>
        </p:spPr>
      </p:pic>
    </p:spTree>
    <p:extLst>
      <p:ext uri="{BB962C8B-B14F-4D97-AF65-F5344CB8AC3E}">
        <p14:creationId xmlns:p14="http://schemas.microsoft.com/office/powerpoint/2010/main" val="199726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F10FB-F557-9E5D-150B-260B80D4804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388381A-A1A5-D089-313D-FE22F02B3FBB}"/>
              </a:ext>
            </a:extLst>
          </p:cNvPr>
          <p:cNvSpPr>
            <a:spLocks noGrp="1"/>
          </p:cNvSpPr>
          <p:nvPr>
            <p:ph type="title"/>
          </p:nvPr>
        </p:nvSpPr>
        <p:spPr/>
        <p:txBody>
          <a:bodyPr/>
          <a:lstStyle/>
          <a:p>
            <a:r>
              <a:rPr lang="da-DK" dirty="0">
                <a:solidFill>
                  <a:schemeClr val="accent1"/>
                </a:solidFill>
              </a:rPr>
              <a:t>Erfaringer spejlet i forandringsteorien</a:t>
            </a:r>
          </a:p>
        </p:txBody>
      </p:sp>
      <p:sp>
        <p:nvSpPr>
          <p:cNvPr id="6" name="Pladsholder til tekst 5">
            <a:extLst>
              <a:ext uri="{FF2B5EF4-FFF2-40B4-BE49-F238E27FC236}">
                <a16:creationId xmlns:a16="http://schemas.microsoft.com/office/drawing/2014/main" id="{EBCC5ABF-6DF8-B767-3297-28790B63F567}"/>
              </a:ext>
            </a:extLst>
          </p:cNvPr>
          <p:cNvSpPr>
            <a:spLocks noGrp="1"/>
          </p:cNvSpPr>
          <p:nvPr>
            <p:ph type="body" sz="quarter" idx="11"/>
          </p:nvPr>
        </p:nvSpPr>
        <p:spPr>
          <a:xfrm>
            <a:off x="900000" y="1530263"/>
            <a:ext cx="10799193" cy="433408"/>
          </a:xfrm>
        </p:spPr>
        <p:txBody>
          <a:bodyPr/>
          <a:lstStyle/>
          <a:p>
            <a:pPr>
              <a:buNone/>
            </a:pPr>
            <a:r>
              <a:rPr lang="da-DK" dirty="0"/>
              <a:t>Erfaringerne spejler forventningerne i forandringsteorien. </a:t>
            </a:r>
          </a:p>
        </p:txBody>
      </p:sp>
      <p:sp>
        <p:nvSpPr>
          <p:cNvPr id="3" name="Pladsholder til slidenummer 2">
            <a:extLst>
              <a:ext uri="{FF2B5EF4-FFF2-40B4-BE49-F238E27FC236}">
                <a16:creationId xmlns:a16="http://schemas.microsoft.com/office/drawing/2014/main" id="{BAFD3CE0-2B1B-2663-1855-8FBE8A2AE670}"/>
              </a:ext>
            </a:extLst>
          </p:cNvPr>
          <p:cNvSpPr>
            <a:spLocks noGrp="1"/>
          </p:cNvSpPr>
          <p:nvPr>
            <p:ph type="sldNum" sz="quarter" idx="10"/>
          </p:nvPr>
        </p:nvSpPr>
        <p:spPr/>
        <p:txBody>
          <a:bodyPr/>
          <a:lstStyle/>
          <a:p>
            <a:r>
              <a:rPr lang="en-VN"/>
              <a:t>side </a:t>
            </a:r>
            <a:fld id="{6AA6D8F2-264E-794F-9C1E-0D86897E9699}" type="slidenum">
              <a:rPr lang="en-VN" smtClean="0"/>
              <a:pPr/>
              <a:t>7</a:t>
            </a:fld>
            <a:endParaRPr lang="en-VN" dirty="0"/>
          </a:p>
        </p:txBody>
      </p:sp>
      <p:sp>
        <p:nvSpPr>
          <p:cNvPr id="8" name="Tekstfelt 7">
            <a:extLst>
              <a:ext uri="{FF2B5EF4-FFF2-40B4-BE49-F238E27FC236}">
                <a16:creationId xmlns:a16="http://schemas.microsoft.com/office/drawing/2014/main" id="{B52CEA22-25E3-5484-FEF9-B7F474FB707C}"/>
              </a:ext>
            </a:extLst>
          </p:cNvPr>
          <p:cNvSpPr txBox="1"/>
          <p:nvPr/>
        </p:nvSpPr>
        <p:spPr>
          <a:xfrm>
            <a:off x="900000" y="2027438"/>
            <a:ext cx="7878240" cy="3508204"/>
          </a:xfrm>
          <a:prstGeom prst="rect">
            <a:avLst/>
          </a:prstGeom>
          <a:noFill/>
        </p:spPr>
        <p:txBody>
          <a:bodyPr wrap="square">
            <a:spAutoFit/>
          </a:bodyPr>
          <a:lstStyle/>
          <a:p>
            <a:pPr lvl="0">
              <a:lnSpc>
                <a:spcPct val="107000"/>
              </a:lnSpc>
              <a:spcAft>
                <a:spcPts val="800"/>
              </a:spcAft>
              <a:buSzPts val="1000"/>
              <a:tabLst>
                <a:tab pos="457200" algn="l"/>
              </a:tabLst>
            </a:pPr>
            <a:r>
              <a:rPr lang="da-DK" sz="1400" b="1" dirty="0">
                <a:solidFill>
                  <a:schemeClr val="accent1"/>
                </a:solidFill>
                <a:effectLst/>
                <a:latin typeface="Aptos" panose="020B0004020202020204" pitchFamily="34" charset="0"/>
                <a:ea typeface="Aptos" panose="020B0004020202020204" pitchFamily="34" charset="0"/>
                <a:cs typeface="Arial" panose="020B0604020202020204" pitchFamily="34" charset="0"/>
              </a:rPr>
              <a:t>Forandringer </a:t>
            </a:r>
            <a:r>
              <a:rPr lang="da-DK" sz="1400" dirty="0">
                <a:solidFill>
                  <a:schemeClr val="accent1"/>
                </a:solidFill>
                <a:effectLst/>
                <a:latin typeface="Aptos" panose="020B0004020202020204" pitchFamily="34" charset="0"/>
                <a:ea typeface="Aptos" panose="020B0004020202020204" pitchFamily="34" charset="0"/>
                <a:cs typeface="Arial" panose="020B0604020202020204" pitchFamily="34" charset="0"/>
              </a:rPr>
              <a:t>– på deltagersiden – vi kan se tegn på </a:t>
            </a:r>
          </a:p>
          <a:p>
            <a:pPr lvl="0">
              <a:lnSpc>
                <a:spcPct val="107000"/>
              </a:lnSpc>
              <a:spcAft>
                <a:spcPts val="800"/>
              </a:spcAft>
              <a:buSzPts val="1000"/>
              <a:tabLst>
                <a:tab pos="457200" algn="l"/>
              </a:tabLst>
            </a:pPr>
            <a:r>
              <a:rPr lang="da-DK" sz="1200" b="1" dirty="0">
                <a:effectLst/>
                <a:latin typeface="Aptos" panose="020B0004020202020204" pitchFamily="34" charset="0"/>
                <a:ea typeface="Aptos" panose="020B0004020202020204" pitchFamily="34" charset="0"/>
                <a:cs typeface="Arial" panose="020B0604020202020204" pitchFamily="34" charset="0"/>
              </a:rPr>
              <a:t>FL bidrager til relationer og fællesskab</a:t>
            </a:r>
          </a:p>
          <a:p>
            <a:pPr marL="342900" lvl="0" indent="-342900">
              <a:lnSpc>
                <a:spcPct val="107000"/>
              </a:lnSpc>
              <a:spcAft>
                <a:spcPts val="800"/>
              </a:spcAft>
              <a:buSzPts val="1000"/>
              <a:buFont typeface="Symbol" panose="05050102010706020507" pitchFamily="18" charset="2"/>
              <a:buChar char=""/>
              <a:tabLst>
                <a:tab pos="457200" algn="l"/>
              </a:tabLst>
            </a:pPr>
            <a:r>
              <a:rPr lang="da-DK" sz="1200" dirty="0">
                <a:latin typeface="Aptos" panose="020B0004020202020204" pitchFamily="34" charset="0"/>
                <a:ea typeface="Aptos" panose="020B0004020202020204" pitchFamily="34" charset="0"/>
                <a:cs typeface="Arial" panose="020B0604020202020204" pitchFamily="34" charset="0"/>
              </a:rPr>
              <a:t>Opstod en stabil gruppe af gengangere (5–6 personer), som deltog i flere FL-caféer og medvirkede til at skabe tryghed og kontinuitet, ligesom flere af dem også tog aktiv del i at udvælge temaer og presse på for bestemte temaer og aktiviteter. </a:t>
            </a:r>
          </a:p>
          <a:p>
            <a:pPr marL="342900" lvl="0" indent="-342900">
              <a:lnSpc>
                <a:spcPct val="107000"/>
              </a:lnSpc>
              <a:spcAft>
                <a:spcPts val="800"/>
              </a:spcAft>
              <a:buSzPts val="1000"/>
              <a:buFont typeface="Symbol" panose="05050102010706020507" pitchFamily="18" charset="2"/>
              <a:buChar char=""/>
              <a:tabLst>
                <a:tab pos="457200" algn="l"/>
              </a:tabLst>
            </a:pPr>
            <a:r>
              <a:rPr lang="da-DK" sz="1200" dirty="0">
                <a:latin typeface="Aptos" panose="020B0004020202020204" pitchFamily="34" charset="0"/>
                <a:ea typeface="Aptos" panose="020B0004020202020204" pitchFamily="34" charset="0"/>
                <a:cs typeface="Arial" panose="020B0604020202020204" pitchFamily="34" charset="0"/>
              </a:rPr>
              <a:t>Sociale relationer blev omsat til konkrete aftaler og fortsat kontakt uden for bibliotekets regi</a:t>
            </a:r>
            <a:endParaRPr lang="da-DK" sz="12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a-DK" sz="1200" dirty="0">
                <a:effectLst/>
                <a:latin typeface="Aptos" panose="020B0004020202020204" pitchFamily="34" charset="0"/>
                <a:ea typeface="Aptos" panose="020B0004020202020204" pitchFamily="34" charset="0"/>
                <a:cs typeface="Arial" panose="020B0604020202020204" pitchFamily="34" charset="0"/>
              </a:rPr>
              <a:t>En del deltagere tog samtaletemaerne med hjem og diskuterede videre med familie eller venner</a:t>
            </a:r>
          </a:p>
          <a:p>
            <a:pPr marL="342900" lvl="0" indent="-342900">
              <a:lnSpc>
                <a:spcPct val="107000"/>
              </a:lnSpc>
              <a:spcAft>
                <a:spcPts val="800"/>
              </a:spcAft>
              <a:buSzPts val="1000"/>
              <a:buFont typeface="Symbol" panose="05050102010706020507" pitchFamily="18" charset="2"/>
              <a:buChar char=""/>
              <a:tabLst>
                <a:tab pos="457200" algn="l"/>
              </a:tabLst>
            </a:pPr>
            <a:r>
              <a:rPr lang="da-DK" sz="1200" dirty="0">
                <a:latin typeface="Aptos" panose="020B0004020202020204" pitchFamily="34" charset="0"/>
                <a:ea typeface="Aptos" panose="020B0004020202020204" pitchFamily="34" charset="0"/>
                <a:cs typeface="Arial" panose="020B0604020202020204" pitchFamily="34" charset="0"/>
              </a:rPr>
              <a:t>Eksempler på deltagere, der vender tilbage til biblioteket for at låne litteratur, der er blevet talt om </a:t>
            </a:r>
          </a:p>
          <a:p>
            <a:pPr lvl="0">
              <a:lnSpc>
                <a:spcPct val="107000"/>
              </a:lnSpc>
              <a:spcAft>
                <a:spcPts val="800"/>
              </a:spcAft>
              <a:buSzPts val="1000"/>
              <a:tabLst>
                <a:tab pos="457200" algn="l"/>
              </a:tabLst>
            </a:pPr>
            <a:r>
              <a:rPr lang="da-DK" sz="1200" b="1" dirty="0">
                <a:latin typeface="Aptos" panose="020B0004020202020204" pitchFamily="34" charset="0"/>
                <a:ea typeface="Aptos" panose="020B0004020202020204" pitchFamily="34" charset="0"/>
                <a:cs typeface="Arial" panose="020B0604020202020204" pitchFamily="34" charset="0"/>
              </a:rPr>
              <a:t>Mikrohandlinger i eget liv</a:t>
            </a:r>
          </a:p>
          <a:p>
            <a:pPr marL="171450" lvl="0" indent="-171450">
              <a:lnSpc>
                <a:spcPct val="107000"/>
              </a:lnSpc>
              <a:spcAft>
                <a:spcPts val="800"/>
              </a:spcAft>
              <a:buSzPts val="1000"/>
              <a:buFont typeface="Arial" panose="020B0604020202020204" pitchFamily="34" charset="0"/>
              <a:buChar char="•"/>
              <a:tabLst>
                <a:tab pos="457200" algn="l"/>
              </a:tabLst>
            </a:pPr>
            <a:r>
              <a:rPr lang="da-DK" sz="1200" dirty="0">
                <a:latin typeface="Aptos" panose="020B0004020202020204" pitchFamily="34" charset="0"/>
                <a:ea typeface="Aptos" panose="020B0004020202020204" pitchFamily="34" charset="0"/>
                <a:cs typeface="Arial" panose="020B0604020202020204" pitchFamily="34" charset="0"/>
              </a:rPr>
              <a:t>At deltage i samtalerne er i sig selv en handling, der er er med til at forme ens egen og andres måde at tænke om fremtiden og sit eget handlerum på. </a:t>
            </a:r>
          </a:p>
          <a:p>
            <a:pPr marL="171450" lvl="0" indent="-171450">
              <a:lnSpc>
                <a:spcPct val="107000"/>
              </a:lnSpc>
              <a:spcAft>
                <a:spcPts val="800"/>
              </a:spcAft>
              <a:buSzPts val="1000"/>
              <a:buFont typeface="Arial" panose="020B0604020202020204" pitchFamily="34" charset="0"/>
              <a:buChar char="•"/>
              <a:tabLst>
                <a:tab pos="457200" algn="l"/>
              </a:tabLst>
            </a:pPr>
            <a:r>
              <a:rPr lang="da-DK" sz="1200" dirty="0">
                <a:effectLst/>
                <a:latin typeface="Aptos" panose="020B0004020202020204" pitchFamily="34" charset="0"/>
                <a:ea typeface="Aptos" panose="020B0004020202020204" pitchFamily="34" charset="0"/>
                <a:cs typeface="Arial" panose="020B0604020202020204" pitchFamily="34" charset="0"/>
              </a:rPr>
              <a:t>Vi kan ikke sige så meget om, hvorvidt deltagerne laver flere mikrohandlinger i deres liv – men flere udtrykker, at de vil og har taget samtalerne med hjem og talt med familie og omgangskreds om dem. </a:t>
            </a:r>
          </a:p>
        </p:txBody>
      </p:sp>
      <p:pic>
        <p:nvPicPr>
          <p:cNvPr id="4" name="Billede 3">
            <a:extLst>
              <a:ext uri="{FF2B5EF4-FFF2-40B4-BE49-F238E27FC236}">
                <a16:creationId xmlns:a16="http://schemas.microsoft.com/office/drawing/2014/main" id="{8E6DF665-46E5-2039-4443-C47659AB5507}"/>
              </a:ext>
            </a:extLst>
          </p:cNvPr>
          <p:cNvPicPr>
            <a:picLocks noChangeAspect="1"/>
          </p:cNvPicPr>
          <p:nvPr/>
        </p:nvPicPr>
        <p:blipFill>
          <a:blip r:embed="rId3">
            <a:grayscl/>
          </a:blip>
          <a:stretch>
            <a:fillRect/>
          </a:stretch>
        </p:blipFill>
        <p:spPr>
          <a:xfrm>
            <a:off x="9748304" y="1746967"/>
            <a:ext cx="1950889" cy="4011516"/>
          </a:xfrm>
          <a:prstGeom prst="rect">
            <a:avLst/>
          </a:prstGeom>
        </p:spPr>
      </p:pic>
    </p:spTree>
    <p:extLst>
      <p:ext uri="{BB962C8B-B14F-4D97-AF65-F5344CB8AC3E}">
        <p14:creationId xmlns:p14="http://schemas.microsoft.com/office/powerpoint/2010/main" val="305780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2DB74-B2DE-3A6C-5274-2A24F582AFB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D0518A-A563-A8D2-4709-D1D4920FE1EC}"/>
              </a:ext>
            </a:extLst>
          </p:cNvPr>
          <p:cNvSpPr>
            <a:spLocks noGrp="1"/>
          </p:cNvSpPr>
          <p:nvPr>
            <p:ph type="title"/>
          </p:nvPr>
        </p:nvSpPr>
        <p:spPr/>
        <p:txBody>
          <a:bodyPr/>
          <a:lstStyle/>
          <a:p>
            <a:r>
              <a:rPr lang="da-DK" dirty="0">
                <a:solidFill>
                  <a:schemeClr val="accent1"/>
                </a:solidFill>
              </a:rPr>
              <a:t>Erfaringer spejlet i forandringsteorien</a:t>
            </a:r>
          </a:p>
        </p:txBody>
      </p:sp>
      <p:sp>
        <p:nvSpPr>
          <p:cNvPr id="6" name="Pladsholder til tekst 5">
            <a:extLst>
              <a:ext uri="{FF2B5EF4-FFF2-40B4-BE49-F238E27FC236}">
                <a16:creationId xmlns:a16="http://schemas.microsoft.com/office/drawing/2014/main" id="{AFD07469-6EC7-A28F-C12B-CFEEF9DBBE09}"/>
              </a:ext>
            </a:extLst>
          </p:cNvPr>
          <p:cNvSpPr>
            <a:spLocks noGrp="1"/>
          </p:cNvSpPr>
          <p:nvPr>
            <p:ph type="body" sz="quarter" idx="11"/>
          </p:nvPr>
        </p:nvSpPr>
        <p:spPr>
          <a:xfrm>
            <a:off x="900000" y="1530263"/>
            <a:ext cx="10799193" cy="433408"/>
          </a:xfrm>
        </p:spPr>
        <p:txBody>
          <a:bodyPr/>
          <a:lstStyle/>
          <a:p>
            <a:pPr>
              <a:buNone/>
            </a:pPr>
            <a:r>
              <a:rPr lang="da-DK" dirty="0"/>
              <a:t>Erfaringerne spejler forventningerne i forandringsteorien. </a:t>
            </a:r>
          </a:p>
        </p:txBody>
      </p:sp>
      <p:sp>
        <p:nvSpPr>
          <p:cNvPr id="3" name="Pladsholder til slidenummer 2">
            <a:extLst>
              <a:ext uri="{FF2B5EF4-FFF2-40B4-BE49-F238E27FC236}">
                <a16:creationId xmlns:a16="http://schemas.microsoft.com/office/drawing/2014/main" id="{C33DAAE8-91AC-D21B-C74E-46F49BEBB151}"/>
              </a:ext>
            </a:extLst>
          </p:cNvPr>
          <p:cNvSpPr>
            <a:spLocks noGrp="1"/>
          </p:cNvSpPr>
          <p:nvPr>
            <p:ph type="sldNum" sz="quarter" idx="10"/>
          </p:nvPr>
        </p:nvSpPr>
        <p:spPr/>
        <p:txBody>
          <a:bodyPr/>
          <a:lstStyle/>
          <a:p>
            <a:r>
              <a:rPr lang="en-VN"/>
              <a:t>side </a:t>
            </a:r>
            <a:fld id="{6AA6D8F2-264E-794F-9C1E-0D86897E9699}" type="slidenum">
              <a:rPr lang="en-VN" smtClean="0"/>
              <a:pPr/>
              <a:t>8</a:t>
            </a:fld>
            <a:endParaRPr lang="en-VN" dirty="0"/>
          </a:p>
        </p:txBody>
      </p:sp>
      <p:sp>
        <p:nvSpPr>
          <p:cNvPr id="8" name="Tekstfelt 7">
            <a:extLst>
              <a:ext uri="{FF2B5EF4-FFF2-40B4-BE49-F238E27FC236}">
                <a16:creationId xmlns:a16="http://schemas.microsoft.com/office/drawing/2014/main" id="{C8D2B002-A974-33D0-BA93-6D2E35AC1BAB}"/>
              </a:ext>
            </a:extLst>
          </p:cNvPr>
          <p:cNvSpPr txBox="1"/>
          <p:nvPr/>
        </p:nvSpPr>
        <p:spPr>
          <a:xfrm>
            <a:off x="900000" y="2027438"/>
            <a:ext cx="7168235" cy="1011495"/>
          </a:xfrm>
          <a:prstGeom prst="rect">
            <a:avLst/>
          </a:prstGeom>
          <a:noFill/>
        </p:spPr>
        <p:txBody>
          <a:bodyPr wrap="square">
            <a:spAutoFit/>
          </a:bodyPr>
          <a:lstStyle/>
          <a:p>
            <a:pPr lvl="0">
              <a:lnSpc>
                <a:spcPct val="107000"/>
              </a:lnSpc>
              <a:spcAft>
                <a:spcPts val="800"/>
              </a:spcAft>
              <a:buSzPts val="1000"/>
              <a:tabLst>
                <a:tab pos="457200" algn="l"/>
              </a:tabLst>
            </a:pPr>
            <a:r>
              <a:rPr lang="da-DK" sz="1400" b="1" dirty="0">
                <a:solidFill>
                  <a:schemeClr val="accent1"/>
                </a:solidFill>
                <a:effectLst/>
                <a:latin typeface="Aptos" panose="020B0004020202020204" pitchFamily="34" charset="0"/>
                <a:ea typeface="Aptos" panose="020B0004020202020204" pitchFamily="34" charset="0"/>
                <a:cs typeface="Arial" panose="020B0604020202020204" pitchFamily="34" charset="0"/>
              </a:rPr>
              <a:t>Forbedringer </a:t>
            </a:r>
            <a:r>
              <a:rPr lang="da-DK" sz="1400" dirty="0">
                <a:solidFill>
                  <a:schemeClr val="accent1"/>
                </a:solidFill>
                <a:effectLst/>
                <a:latin typeface="Aptos" panose="020B0004020202020204" pitchFamily="34" charset="0"/>
                <a:ea typeface="Aptos" panose="020B0004020202020204" pitchFamily="34" charset="0"/>
                <a:cs typeface="Arial" panose="020B0604020202020204" pitchFamily="34" charset="0"/>
              </a:rPr>
              <a:t>– på deltagersiden – vi kan se tegn på </a:t>
            </a:r>
          </a:p>
          <a:p>
            <a:pPr marL="171450" lvl="0" indent="-171450">
              <a:lnSpc>
                <a:spcPct val="107000"/>
              </a:lnSpc>
              <a:spcAft>
                <a:spcPts val="800"/>
              </a:spcAft>
              <a:buSzPts val="1000"/>
              <a:buFont typeface="Arial" panose="020B0604020202020204" pitchFamily="34" charset="0"/>
              <a:buChar char="•"/>
              <a:tabLst>
                <a:tab pos="457200" algn="l"/>
              </a:tabLst>
            </a:pPr>
            <a:r>
              <a:rPr lang="da-DK" sz="1200" dirty="0">
                <a:latin typeface="Aptos" panose="020B0004020202020204" pitchFamily="34" charset="0"/>
                <a:ea typeface="Aptos" panose="020B0004020202020204" pitchFamily="34" charset="0"/>
                <a:cs typeface="Arial" panose="020B0604020202020204" pitchFamily="34" charset="0"/>
              </a:rPr>
              <a:t>Deltagerne sætter positivt ord på en ny erkendelse både af, hvad de allerede gør – og hvad de kan gøre. Det har givet en ny forståelse af handlekraft og handlerum, fordi de har fået øje på, hvad de vil sige at gøre noget. Det er et udtryk for agens. </a:t>
            </a:r>
          </a:p>
        </p:txBody>
      </p:sp>
      <p:pic>
        <p:nvPicPr>
          <p:cNvPr id="7" name="Billede 6">
            <a:extLst>
              <a:ext uri="{FF2B5EF4-FFF2-40B4-BE49-F238E27FC236}">
                <a16:creationId xmlns:a16="http://schemas.microsoft.com/office/drawing/2014/main" id="{A3CCF83A-6669-E2B5-207D-5061E6CFD18B}"/>
              </a:ext>
            </a:extLst>
          </p:cNvPr>
          <p:cNvPicPr>
            <a:picLocks noChangeAspect="1"/>
          </p:cNvPicPr>
          <p:nvPr/>
        </p:nvPicPr>
        <p:blipFill>
          <a:blip r:embed="rId2">
            <a:grayscl/>
          </a:blip>
          <a:stretch>
            <a:fillRect/>
          </a:stretch>
        </p:blipFill>
        <p:spPr>
          <a:xfrm>
            <a:off x="9790980" y="1857230"/>
            <a:ext cx="1908213" cy="4011516"/>
          </a:xfrm>
          <a:prstGeom prst="rect">
            <a:avLst/>
          </a:prstGeom>
        </p:spPr>
      </p:pic>
    </p:spTree>
    <p:extLst>
      <p:ext uri="{BB962C8B-B14F-4D97-AF65-F5344CB8AC3E}">
        <p14:creationId xmlns:p14="http://schemas.microsoft.com/office/powerpoint/2010/main" val="3210936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2B3EC2DA-1FE4-B2F8-2836-5EB6702E2E38}"/>
              </a:ext>
            </a:extLst>
          </p:cNvPr>
          <p:cNvSpPr>
            <a:spLocks noGrp="1"/>
          </p:cNvSpPr>
          <p:nvPr>
            <p:ph type="body" sz="quarter" idx="13"/>
          </p:nvPr>
        </p:nvSpPr>
        <p:spPr/>
        <p:txBody>
          <a:bodyPr/>
          <a:lstStyle/>
          <a:p>
            <a:pPr marL="0" indent="0">
              <a:buNone/>
            </a:pPr>
            <a:r>
              <a:rPr lang="da-DK" sz="1200" b="1" dirty="0"/>
              <a:t>Forudsætninger</a:t>
            </a:r>
          </a:p>
          <a:p>
            <a:pPr marL="342900" lvl="0" indent="-342900">
              <a:lnSpc>
                <a:spcPct val="107000"/>
              </a:lnSpc>
              <a:spcAft>
                <a:spcPts val="800"/>
              </a:spcAft>
              <a:buSzPts val="1000"/>
              <a:buFont typeface="Symbol" panose="05050102010706020507" pitchFamily="18" charset="2"/>
              <a:buChar char=""/>
              <a:tabLst>
                <a:tab pos="457200" algn="l"/>
              </a:tabLst>
            </a:pPr>
            <a:r>
              <a:rPr lang="da-DK" sz="1200" dirty="0">
                <a:latin typeface="Aptos" panose="020B0004020202020204" pitchFamily="34" charset="0"/>
                <a:ea typeface="Aptos" panose="020B0004020202020204" pitchFamily="34" charset="0"/>
                <a:cs typeface="Arial" panose="020B0604020202020204" pitchFamily="34" charset="0"/>
              </a:rPr>
              <a:t>Der er i projektperioden opstået en gradvis større sikkerhed og fælles forståelse i projektgruppen omkring FL-metoder og fortællingen både til deltagere og kollegaer</a:t>
            </a:r>
          </a:p>
          <a:p>
            <a:pPr marL="342900" lvl="0" indent="-342900">
              <a:lnSpc>
                <a:spcPct val="107000"/>
              </a:lnSpc>
              <a:spcAft>
                <a:spcPts val="800"/>
              </a:spcAft>
              <a:buSzPts val="1000"/>
              <a:buFont typeface="Symbol" panose="05050102010706020507" pitchFamily="18" charset="2"/>
              <a:buChar char=""/>
              <a:tabLst>
                <a:tab pos="457200" algn="l"/>
              </a:tabLst>
            </a:pPr>
            <a:r>
              <a:rPr lang="da-DK" sz="1200" dirty="0">
                <a:latin typeface="Aptos" panose="020B0004020202020204" pitchFamily="34" charset="0"/>
                <a:ea typeface="Aptos" panose="020B0004020202020204" pitchFamily="34" charset="0"/>
                <a:cs typeface="Arial" panose="020B0604020202020204" pitchFamily="34" charset="0"/>
              </a:rPr>
              <a:t>Det tager tid og kræver vedvarende fortælling og tid, men der er undervejs opbygget en spirende interesse for at arbejde med FL blandt kollegaerne. </a:t>
            </a:r>
          </a:p>
          <a:p>
            <a:pPr marL="0" indent="0">
              <a:buNone/>
            </a:pPr>
            <a:r>
              <a:rPr lang="da-DK" sz="1200" b="1" dirty="0"/>
              <a:t>Forandringer</a:t>
            </a:r>
          </a:p>
          <a:p>
            <a:pPr marL="342900" lvl="0" indent="-342900">
              <a:lnSpc>
                <a:spcPct val="107000"/>
              </a:lnSpc>
              <a:spcAft>
                <a:spcPts val="800"/>
              </a:spcAft>
              <a:buSzPts val="1000"/>
              <a:buFont typeface="Symbol" panose="05050102010706020507" pitchFamily="18" charset="2"/>
              <a:buChar char=""/>
              <a:tabLst>
                <a:tab pos="457200" algn="l"/>
              </a:tabLst>
            </a:pPr>
            <a:r>
              <a:rPr lang="da-DK" sz="1200" dirty="0">
                <a:latin typeface="Aptos" panose="020B0004020202020204" pitchFamily="34" charset="0"/>
                <a:ea typeface="Aptos" panose="020B0004020202020204" pitchFamily="34" charset="0"/>
                <a:cs typeface="Arial" panose="020B0604020202020204" pitchFamily="34" charset="0"/>
              </a:rPr>
              <a:t>Små tegn på, at kollegaerne gerne vil prøve arbejde med FL af. </a:t>
            </a:r>
          </a:p>
          <a:p>
            <a:pPr marL="0" indent="0">
              <a:buNone/>
            </a:pPr>
            <a:r>
              <a:rPr lang="da-DK" sz="1200" b="1" dirty="0"/>
              <a:t>Forbedringer</a:t>
            </a:r>
          </a:p>
          <a:p>
            <a:pPr marL="342900" lvl="0" indent="-342900">
              <a:lnSpc>
                <a:spcPct val="107000"/>
              </a:lnSpc>
              <a:spcAft>
                <a:spcPts val="800"/>
              </a:spcAft>
              <a:buSzPts val="1000"/>
              <a:buFont typeface="Symbol" panose="05050102010706020507" pitchFamily="18" charset="2"/>
              <a:buChar char=""/>
              <a:tabLst>
                <a:tab pos="457200" algn="l"/>
              </a:tabLst>
            </a:pPr>
            <a:r>
              <a:rPr lang="da-DK" sz="1200" dirty="0">
                <a:latin typeface="Aptos" panose="020B0004020202020204" pitchFamily="34" charset="0"/>
                <a:ea typeface="Aptos" panose="020B0004020202020204" pitchFamily="34" charset="0"/>
                <a:cs typeface="Arial" panose="020B0604020202020204" pitchFamily="34" charset="0"/>
              </a:rPr>
              <a:t>Dem ser vi frem til at høste, når FL for alvor bliver en del af bibliotekets praksis. </a:t>
            </a:r>
          </a:p>
          <a:p>
            <a:pPr marL="342900" lvl="0" indent="-342900">
              <a:lnSpc>
                <a:spcPct val="107000"/>
              </a:lnSpc>
              <a:spcAft>
                <a:spcPts val="800"/>
              </a:spcAft>
              <a:buSzPts val="1000"/>
              <a:buFont typeface="Symbol" panose="05050102010706020507" pitchFamily="18" charset="2"/>
              <a:buChar char=""/>
              <a:tabLst>
                <a:tab pos="457200" algn="l"/>
              </a:tabLst>
            </a:pPr>
            <a:endParaRPr lang="da-DK" sz="1200" dirty="0">
              <a:latin typeface="Aptos" panose="020B0004020202020204" pitchFamily="34" charset="0"/>
              <a:ea typeface="Aptos" panose="020B0004020202020204" pitchFamily="34" charset="0"/>
              <a:cs typeface="Arial" panose="020B0604020202020204" pitchFamily="34" charset="0"/>
            </a:endParaRPr>
          </a:p>
        </p:txBody>
      </p:sp>
      <p:sp>
        <p:nvSpPr>
          <p:cNvPr id="3" name="Titel 2">
            <a:extLst>
              <a:ext uri="{FF2B5EF4-FFF2-40B4-BE49-F238E27FC236}">
                <a16:creationId xmlns:a16="http://schemas.microsoft.com/office/drawing/2014/main" id="{9DD60436-000D-AE0F-0C09-A645E0989AED}"/>
              </a:ext>
            </a:extLst>
          </p:cNvPr>
          <p:cNvSpPr>
            <a:spLocks noGrp="1"/>
          </p:cNvSpPr>
          <p:nvPr>
            <p:ph type="title"/>
          </p:nvPr>
        </p:nvSpPr>
        <p:spPr/>
        <p:txBody>
          <a:bodyPr/>
          <a:lstStyle/>
          <a:p>
            <a:r>
              <a:rPr lang="da-DK" dirty="0"/>
              <a:t>Virkning på biblioteket</a:t>
            </a:r>
          </a:p>
        </p:txBody>
      </p:sp>
      <p:sp>
        <p:nvSpPr>
          <p:cNvPr id="4" name="Pladsholder til slidenummer 3">
            <a:extLst>
              <a:ext uri="{FF2B5EF4-FFF2-40B4-BE49-F238E27FC236}">
                <a16:creationId xmlns:a16="http://schemas.microsoft.com/office/drawing/2014/main" id="{F0ED2025-9291-28CA-C1A0-AF55D05D7470}"/>
              </a:ext>
            </a:extLst>
          </p:cNvPr>
          <p:cNvSpPr>
            <a:spLocks noGrp="1"/>
          </p:cNvSpPr>
          <p:nvPr>
            <p:ph type="sldNum" sz="quarter" idx="36"/>
          </p:nvPr>
        </p:nvSpPr>
        <p:spPr/>
        <p:txBody>
          <a:bodyPr/>
          <a:lstStyle/>
          <a:p>
            <a:r>
              <a:rPr lang="en-VN"/>
              <a:t>side </a:t>
            </a:r>
            <a:fld id="{6AA6D8F2-264E-794F-9C1E-0D86897E9699}" type="slidenum">
              <a:rPr lang="en-VN" smtClean="0"/>
              <a:pPr/>
              <a:t>9</a:t>
            </a:fld>
            <a:endParaRPr lang="en-VN" dirty="0"/>
          </a:p>
        </p:txBody>
      </p:sp>
      <p:pic>
        <p:nvPicPr>
          <p:cNvPr id="6" name="Billede 5">
            <a:extLst>
              <a:ext uri="{FF2B5EF4-FFF2-40B4-BE49-F238E27FC236}">
                <a16:creationId xmlns:a16="http://schemas.microsoft.com/office/drawing/2014/main" id="{658893A9-90BE-0E72-8B0C-258C5428FE26}"/>
              </a:ext>
            </a:extLst>
          </p:cNvPr>
          <p:cNvPicPr>
            <a:picLocks noChangeAspect="1"/>
          </p:cNvPicPr>
          <p:nvPr/>
        </p:nvPicPr>
        <p:blipFill>
          <a:blip r:embed="rId2"/>
          <a:srcRect t="54846"/>
          <a:stretch>
            <a:fillRect/>
          </a:stretch>
        </p:blipFill>
        <p:spPr>
          <a:xfrm>
            <a:off x="6010275" y="931195"/>
            <a:ext cx="2109399" cy="1811344"/>
          </a:xfrm>
          <a:prstGeom prst="rect">
            <a:avLst/>
          </a:prstGeom>
        </p:spPr>
      </p:pic>
      <p:pic>
        <p:nvPicPr>
          <p:cNvPr id="7" name="Billede 6">
            <a:extLst>
              <a:ext uri="{FF2B5EF4-FFF2-40B4-BE49-F238E27FC236}">
                <a16:creationId xmlns:a16="http://schemas.microsoft.com/office/drawing/2014/main" id="{D48E6AF1-137C-0E34-C498-7721201B2990}"/>
              </a:ext>
            </a:extLst>
          </p:cNvPr>
          <p:cNvPicPr>
            <a:picLocks noChangeAspect="1"/>
          </p:cNvPicPr>
          <p:nvPr/>
        </p:nvPicPr>
        <p:blipFill>
          <a:blip r:embed="rId3"/>
          <a:srcRect t="25507" b="29339"/>
          <a:stretch>
            <a:fillRect/>
          </a:stretch>
        </p:blipFill>
        <p:spPr>
          <a:xfrm>
            <a:off x="6035740" y="2985906"/>
            <a:ext cx="1950889" cy="1811344"/>
          </a:xfrm>
          <a:prstGeom prst="rect">
            <a:avLst/>
          </a:prstGeom>
        </p:spPr>
      </p:pic>
      <p:pic>
        <p:nvPicPr>
          <p:cNvPr id="8" name="Billede 7">
            <a:extLst>
              <a:ext uri="{FF2B5EF4-FFF2-40B4-BE49-F238E27FC236}">
                <a16:creationId xmlns:a16="http://schemas.microsoft.com/office/drawing/2014/main" id="{B55DBF01-26E8-D74F-7872-B971EC02E1D6}"/>
              </a:ext>
            </a:extLst>
          </p:cNvPr>
          <p:cNvPicPr>
            <a:picLocks noChangeAspect="1"/>
          </p:cNvPicPr>
          <p:nvPr/>
        </p:nvPicPr>
        <p:blipFill>
          <a:blip r:embed="rId4"/>
          <a:srcRect t="26644" b="47611"/>
          <a:stretch>
            <a:fillRect/>
          </a:stretch>
        </p:blipFill>
        <p:spPr>
          <a:xfrm>
            <a:off x="5971192" y="5040617"/>
            <a:ext cx="1908213" cy="1032734"/>
          </a:xfrm>
          <a:prstGeom prst="rect">
            <a:avLst/>
          </a:prstGeom>
        </p:spPr>
      </p:pic>
    </p:spTree>
    <p:extLst>
      <p:ext uri="{BB962C8B-B14F-4D97-AF65-F5344CB8AC3E}">
        <p14:creationId xmlns:p14="http://schemas.microsoft.com/office/powerpoint/2010/main" val="2526986279"/>
      </p:ext>
    </p:extLst>
  </p:cSld>
  <p:clrMapOvr>
    <a:masterClrMapping/>
  </p:clrMapOvr>
</p:sld>
</file>

<file path=ppt/theme/theme1.xml><?xml version="1.0" encoding="utf-8"?>
<a:theme xmlns:a="http://schemas.openxmlformats.org/drawingml/2006/main" name="1_Office Theme">
  <a:themeElements>
    <a:clrScheme name="PLUSS_PPT">
      <a:dk1>
        <a:srgbClr val="000000"/>
      </a:dk1>
      <a:lt1>
        <a:srgbClr val="FFFFFF"/>
      </a:lt1>
      <a:dk2>
        <a:srgbClr val="00676A"/>
      </a:dk2>
      <a:lt2>
        <a:srgbClr val="E6E2DA"/>
      </a:lt2>
      <a:accent1>
        <a:srgbClr val="00676A"/>
      </a:accent1>
      <a:accent2>
        <a:srgbClr val="18898D"/>
      </a:accent2>
      <a:accent3>
        <a:srgbClr val="096186"/>
      </a:accent3>
      <a:accent4>
        <a:srgbClr val="AFDAC9"/>
      </a:accent4>
      <a:accent5>
        <a:srgbClr val="093553"/>
      </a:accent5>
      <a:accent6>
        <a:srgbClr val="F39B0E"/>
      </a:accent6>
      <a:hlink>
        <a:srgbClr val="F39B0E"/>
      </a:hlink>
      <a:folHlink>
        <a:srgbClr val="093553"/>
      </a:folHlink>
    </a:clrScheme>
    <a:fontScheme name="PLUSS_PPT">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oreløbig skabelon_mie  -  Skrivebeskyttet" id="{1BE1A77C-ED5E-4D14-808F-2E1785AF6FC4}" vid="{4CEED60B-D13F-4646-9C18-35230228ECC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3a2af16-52f8-4c5f-8b85-8584b3013b69" xsi:nil="true"/>
    <lcf76f155ced4ddcb4097134ff3c332f xmlns="6297bedf-1a53-4bd3-967f-e7d114c3f04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19F6B77E16FFE42BC9BCA881937BD91" ma:contentTypeVersion="11" ma:contentTypeDescription="Opret et nyt dokument." ma:contentTypeScope="" ma:versionID="510a8d2b688a8704227783e0c612be63">
  <xsd:schema xmlns:xsd="http://www.w3.org/2001/XMLSchema" xmlns:xs="http://www.w3.org/2001/XMLSchema" xmlns:p="http://schemas.microsoft.com/office/2006/metadata/properties" xmlns:ns2="6297bedf-1a53-4bd3-967f-e7d114c3f042" xmlns:ns3="33a2af16-52f8-4c5f-8b85-8584b3013b69" targetNamespace="http://schemas.microsoft.com/office/2006/metadata/properties" ma:root="true" ma:fieldsID="db5ff88a625b7c50bcbf7b20bccde032" ns2:_="" ns3:_="">
    <xsd:import namespace="6297bedf-1a53-4bd3-967f-e7d114c3f042"/>
    <xsd:import namespace="33a2af16-52f8-4c5f-8b85-8584b3013b6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97bedf-1a53-4bd3-967f-e7d114c3f0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ecbbfa93-00e2-451d-95a8-2570ff12670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a2af16-52f8-4c5f-8b85-8584b3013b6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0a7d682-a7aa-4626-9a59-66990c5d5ef8}" ma:internalName="TaxCatchAll" ma:showField="CatchAllData" ma:web="33a2af16-52f8-4c5f-8b85-8584b3013b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BA8B76-F28C-4513-A358-EBB78EC45146}">
  <ds:schemaRefs>
    <ds:schemaRef ds:uri="http://purl.org/dc/elements/1.1/"/>
    <ds:schemaRef ds:uri="33a2af16-52f8-4c5f-8b85-8584b3013b69"/>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297bedf-1a53-4bd3-967f-e7d114c3f042"/>
    <ds:schemaRef ds:uri="http://purl.org/dc/terms/"/>
  </ds:schemaRefs>
</ds:datastoreItem>
</file>

<file path=customXml/itemProps2.xml><?xml version="1.0" encoding="utf-8"?>
<ds:datastoreItem xmlns:ds="http://schemas.openxmlformats.org/officeDocument/2006/customXml" ds:itemID="{5418D025-97FA-4020-BAC7-D7646D010050}">
  <ds:schemaRefs>
    <ds:schemaRef ds:uri="http://schemas.microsoft.com/sharepoint/v3/contenttype/forms"/>
  </ds:schemaRefs>
</ds:datastoreItem>
</file>

<file path=customXml/itemProps3.xml><?xml version="1.0" encoding="utf-8"?>
<ds:datastoreItem xmlns:ds="http://schemas.openxmlformats.org/officeDocument/2006/customXml" ds:itemID="{9E13FDE9-7153-4D43-AB9F-D3D84053A4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97bedf-1a53-4bd3-967f-e7d114c3f042"/>
    <ds:schemaRef ds:uri="33a2af16-52f8-4c5f-8b85-8584b3013b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d7c3369-03da-460c-bf7f-11aa81da40bf}" enabled="0" method="" siteId="{ed7c3369-03da-460c-bf7f-11aa81da40bf}" removed="1"/>
</clbl:labelList>
</file>

<file path=docProps/app.xml><?xml version="1.0" encoding="utf-8"?>
<Properties xmlns="http://schemas.openxmlformats.org/officeDocument/2006/extended-properties" xmlns:vt="http://schemas.openxmlformats.org/officeDocument/2006/docPropsVTypes">
  <Template/>
  <TotalTime>288</TotalTime>
  <Words>1496</Words>
  <Application>Microsoft Office PowerPoint</Application>
  <PresentationFormat>Widescreen</PresentationFormat>
  <Paragraphs>161</Paragraphs>
  <Slides>13</Slides>
  <Notes>3</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13</vt:i4>
      </vt:variant>
    </vt:vector>
  </HeadingPairs>
  <TitlesOfParts>
    <vt:vector size="21" baseType="lpstr">
      <vt:lpstr>Yu Gothic UI Semilight</vt:lpstr>
      <vt:lpstr>Aptos</vt:lpstr>
      <vt:lpstr>Arial</vt:lpstr>
      <vt:lpstr>Noto Sans</vt:lpstr>
      <vt:lpstr>Noto Sans Light</vt:lpstr>
      <vt:lpstr>Symbol</vt:lpstr>
      <vt:lpstr>Wingdings</vt:lpstr>
      <vt:lpstr>1_Office Theme</vt:lpstr>
      <vt:lpstr>Din Fremtid Nu</vt:lpstr>
      <vt:lpstr>Forandringsteorien Sådan tænkte vi, det ville virke</vt:lpstr>
      <vt:lpstr>Det har vi lært om at arbejde med Futures Literacy</vt:lpstr>
      <vt:lpstr>Kom godt i gang med Futures Literacy</vt:lpstr>
      <vt:lpstr>Vores erfaringer – uddybet</vt:lpstr>
      <vt:lpstr>Erfaringer spejlet i forandringsteorien</vt:lpstr>
      <vt:lpstr>Erfaringer spejlet i forandringsteorien</vt:lpstr>
      <vt:lpstr>Erfaringer spejlet i forandringsteorien</vt:lpstr>
      <vt:lpstr>Virkning på biblioteket</vt:lpstr>
      <vt:lpstr>Læringspunkter</vt:lpstr>
      <vt:lpstr>Læringspunkter</vt:lpstr>
      <vt:lpstr>Noget der peger fremad</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Mie Niklassen</dc:creator>
  <cp:lastModifiedBy>Nikolai Weissert</cp:lastModifiedBy>
  <cp:revision>5</cp:revision>
  <dcterms:created xsi:type="dcterms:W3CDTF">2025-05-12T11:17:14Z</dcterms:created>
  <dcterms:modified xsi:type="dcterms:W3CDTF">2025-06-19T12:18:31Z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0x010100B19F6B77E16FFE42BC9BCA881937BD91</vt:lpwstr>
  </property>
  <property fmtid="{D5CDD505-2E9C-101B-9397-08002B2CF9AE}" pid="3" name="MediaServiceImageTags">
    <vt:lpwstr/>
  </property>
</Properties>
</file>