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81" r:id="rId3"/>
    <p:sldId id="275" r:id="rId4"/>
    <p:sldId id="276" r:id="rId5"/>
    <p:sldId id="278" r:id="rId6"/>
    <p:sldId id="262" r:id="rId7"/>
    <p:sldId id="282" r:id="rId8"/>
    <p:sldId id="263" r:id="rId9"/>
    <p:sldId id="271" r:id="rId10"/>
    <p:sldId id="257" r:id="rId11"/>
    <p:sldId id="259" r:id="rId12"/>
    <p:sldId id="274" r:id="rId13"/>
    <p:sldId id="272" r:id="rId14"/>
    <p:sldId id="273" r:id="rId15"/>
    <p:sldId id="261" r:id="rId16"/>
    <p:sldId id="279" r:id="rId17"/>
    <p:sldId id="280" r:id="rId18"/>
    <p:sldId id="269"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CC"/>
    <a:srgbClr val="FF9933"/>
    <a:srgbClr val="80E6B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C0A6D-D2CE-4F09-879F-E2A8369DCAA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389BAD6-C42E-4B82-A452-84661E6159DB}">
      <dgm:prSet custT="1"/>
      <dgm:spPr/>
      <dgm:t>
        <a:bodyPr/>
        <a:lstStyle/>
        <a:p>
          <a:r>
            <a:rPr lang="da-DK" sz="2400" b="1" dirty="0">
              <a:latin typeface="Bahnschrift Condensed" panose="020B0502040204020203" pitchFamily="34" charset="0"/>
            </a:rPr>
            <a:t>Guidet </a:t>
          </a:r>
          <a:r>
            <a:rPr lang="da-DK" sz="2400" b="1" dirty="0" err="1">
              <a:latin typeface="Bahnschrift Condensed" panose="020B0502040204020203" pitchFamily="34" charset="0"/>
            </a:rPr>
            <a:t>hvaffor</a:t>
          </a:r>
          <a:r>
            <a:rPr lang="da-DK" sz="2400" b="1" dirty="0">
              <a:latin typeface="Bahnschrift Condensed" panose="020B0502040204020203" pitchFamily="34" charset="0"/>
            </a:rPr>
            <a:t>-noget? </a:t>
          </a:r>
          <a:br>
            <a:rPr lang="da-DK" sz="2400" b="1" dirty="0">
              <a:latin typeface="Bahnschrift Condensed" panose="020B0502040204020203" pitchFamily="34" charset="0"/>
            </a:rPr>
          </a:br>
          <a:endParaRPr lang="en-US" sz="2400" dirty="0">
            <a:latin typeface="Bahnschrift Condensed" panose="020B0502040204020203" pitchFamily="34" charset="0"/>
          </a:endParaRPr>
        </a:p>
      </dgm:t>
    </dgm:pt>
    <dgm:pt modelId="{0A4CE7B9-676D-46B6-933D-E86ECBC75EB8}" type="parTrans" cxnId="{93C2C7AB-F930-4849-A1FC-93E93FC7AC2C}">
      <dgm:prSet/>
      <dgm:spPr/>
      <dgm:t>
        <a:bodyPr/>
        <a:lstStyle/>
        <a:p>
          <a:endParaRPr lang="en-US"/>
        </a:p>
      </dgm:t>
    </dgm:pt>
    <dgm:pt modelId="{844E1CE6-5A84-4BE4-A4D9-4A0F82C80061}" type="sibTrans" cxnId="{93C2C7AB-F930-4849-A1FC-93E93FC7AC2C}">
      <dgm:prSet/>
      <dgm:spPr/>
      <dgm:t>
        <a:bodyPr/>
        <a:lstStyle/>
        <a:p>
          <a:endParaRPr lang="en-US"/>
        </a:p>
      </dgm:t>
    </dgm:pt>
    <dgm:pt modelId="{64B2B238-6C39-4F61-9AEA-BB1EEB932B62}">
      <dgm:prSet custT="1"/>
      <dgm:spPr/>
      <dgm:t>
        <a:bodyPr/>
        <a:lstStyle/>
        <a:p>
          <a:r>
            <a:rPr lang="da-DK" sz="2400" b="1" kern="1200" dirty="0">
              <a:solidFill>
                <a:prstClr val="white"/>
              </a:solidFill>
              <a:latin typeface="Bahnschrift Condensed" panose="020B0502040204020203" pitchFamily="34" charset="0"/>
              <a:ea typeface="+mn-ea"/>
              <a:cs typeface="+mn-cs"/>
            </a:rPr>
            <a:t>Fælleslæsning? </a:t>
          </a:r>
          <a:br>
            <a:rPr lang="da-DK" sz="2400" b="1" kern="1200" dirty="0">
              <a:solidFill>
                <a:prstClr val="white"/>
              </a:solidFill>
              <a:latin typeface="Bahnschrift Condensed" panose="020B0502040204020203" pitchFamily="34" charset="0"/>
              <a:ea typeface="+mn-ea"/>
              <a:cs typeface="+mn-cs"/>
            </a:rPr>
          </a:br>
          <a:r>
            <a:rPr lang="da-DK" sz="2400" b="1" kern="1200" dirty="0">
              <a:solidFill>
                <a:prstClr val="white"/>
              </a:solidFill>
              <a:latin typeface="Bahnschrift Condensed" panose="020B0502040204020203" pitchFamily="34" charset="0"/>
              <a:ea typeface="+mn-ea"/>
              <a:cs typeface="+mn-cs"/>
            </a:rPr>
            <a:t>Læser man op i KOR </a:t>
          </a:r>
          <a:br>
            <a:rPr lang="da-DK" sz="2400" b="1" kern="1200" dirty="0">
              <a:solidFill>
                <a:prstClr val="white"/>
              </a:solidFill>
              <a:latin typeface="Bahnschrift Condensed" panose="020B0502040204020203" pitchFamily="34" charset="0"/>
              <a:ea typeface="+mn-ea"/>
              <a:cs typeface="+mn-cs"/>
            </a:rPr>
          </a:br>
          <a:r>
            <a:rPr lang="da-DK" sz="2400" b="1" kern="1200" dirty="0">
              <a:solidFill>
                <a:prstClr val="white"/>
              </a:solidFill>
              <a:latin typeface="Bahnschrift Condensed" panose="020B0502040204020203" pitchFamily="34" charset="0"/>
              <a:ea typeface="+mn-ea"/>
              <a:cs typeface="+mn-cs"/>
            </a:rPr>
            <a:t>eller hvad? </a:t>
          </a:r>
          <a:endParaRPr lang="en-US" sz="2400" b="1" kern="1200" dirty="0">
            <a:solidFill>
              <a:prstClr val="white"/>
            </a:solidFill>
            <a:latin typeface="Bahnschrift Condensed" panose="020B0502040204020203" pitchFamily="34" charset="0"/>
            <a:ea typeface="+mn-ea"/>
            <a:cs typeface="+mn-cs"/>
          </a:endParaRPr>
        </a:p>
      </dgm:t>
    </dgm:pt>
    <dgm:pt modelId="{37F16F00-4D1F-4DF1-A02E-40138FB76FE9}" type="parTrans" cxnId="{541B6C0D-6C02-4DB0-A401-A6A7B5AFE987}">
      <dgm:prSet/>
      <dgm:spPr/>
      <dgm:t>
        <a:bodyPr/>
        <a:lstStyle/>
        <a:p>
          <a:endParaRPr lang="en-US"/>
        </a:p>
      </dgm:t>
    </dgm:pt>
    <dgm:pt modelId="{55DF1924-BD0E-4EF0-ADA1-A95E825BAAD1}" type="sibTrans" cxnId="{541B6C0D-6C02-4DB0-A401-A6A7B5AFE987}">
      <dgm:prSet/>
      <dgm:spPr/>
      <dgm:t>
        <a:bodyPr/>
        <a:lstStyle/>
        <a:p>
          <a:endParaRPr lang="en-US"/>
        </a:p>
      </dgm:t>
    </dgm:pt>
    <dgm:pt modelId="{C3400FAC-0247-4BAF-9DAD-3853A99981F4}">
      <dgm:prSet custT="1"/>
      <dgm:spPr/>
      <dgm:t>
        <a:bodyPr/>
        <a:lstStyle/>
        <a:p>
          <a:r>
            <a:rPr lang="da-DK" sz="2400" dirty="0">
              <a:latin typeface="Bahnschrift Condensed" panose="020B0502040204020203" pitchFamily="34" charset="0"/>
            </a:rPr>
            <a:t>Læsefællesskab for læsenørder?</a:t>
          </a:r>
          <a:endParaRPr lang="en-US" sz="2400" dirty="0">
            <a:latin typeface="Bahnschrift Condensed" panose="020B0502040204020203" pitchFamily="34" charset="0"/>
          </a:endParaRPr>
        </a:p>
      </dgm:t>
    </dgm:pt>
    <dgm:pt modelId="{65638DB2-E3C2-4779-9619-0600F8E32D4F}" type="parTrans" cxnId="{28A0D4FD-4FEE-43C4-9D20-9283739EBC53}">
      <dgm:prSet/>
      <dgm:spPr/>
      <dgm:t>
        <a:bodyPr/>
        <a:lstStyle/>
        <a:p>
          <a:endParaRPr lang="en-US"/>
        </a:p>
      </dgm:t>
    </dgm:pt>
    <dgm:pt modelId="{4C4FC72F-6F1A-4B9F-A88D-FB9BACE67497}" type="sibTrans" cxnId="{28A0D4FD-4FEE-43C4-9D20-9283739EBC53}">
      <dgm:prSet/>
      <dgm:spPr/>
      <dgm:t>
        <a:bodyPr/>
        <a:lstStyle/>
        <a:p>
          <a:endParaRPr lang="en-US"/>
        </a:p>
      </dgm:t>
    </dgm:pt>
    <dgm:pt modelId="{90723090-310F-4547-B131-B47FF2CF46A8}">
      <dgm:prSet custT="1"/>
      <dgm:spPr/>
      <dgm:t>
        <a:bodyPr/>
        <a:lstStyle/>
        <a:p>
          <a:r>
            <a:rPr lang="da-DK" sz="2400" dirty="0">
              <a:latin typeface="Bahnschrift Condensed" panose="020B0502040204020203" pitchFamily="34" charset="0"/>
            </a:rPr>
            <a:t>Læsekreds for romanlæsere?</a:t>
          </a:r>
          <a:endParaRPr lang="en-US" sz="2400" dirty="0">
            <a:latin typeface="Bahnschrift Condensed" panose="020B0502040204020203" pitchFamily="34" charset="0"/>
          </a:endParaRPr>
        </a:p>
      </dgm:t>
    </dgm:pt>
    <dgm:pt modelId="{C6735783-0C37-4A28-8E56-BA60D6BFAB87}" type="parTrans" cxnId="{DF081B8D-7FFB-4BBE-A830-63B5964CDF0B}">
      <dgm:prSet/>
      <dgm:spPr/>
      <dgm:t>
        <a:bodyPr/>
        <a:lstStyle/>
        <a:p>
          <a:endParaRPr lang="en-US"/>
        </a:p>
      </dgm:t>
    </dgm:pt>
    <dgm:pt modelId="{5A8F3CDE-E85B-4164-9378-3BBC0FBF602B}" type="sibTrans" cxnId="{DF081B8D-7FFB-4BBE-A830-63B5964CDF0B}">
      <dgm:prSet/>
      <dgm:spPr/>
      <dgm:t>
        <a:bodyPr/>
        <a:lstStyle/>
        <a:p>
          <a:endParaRPr lang="en-US"/>
        </a:p>
      </dgm:t>
    </dgm:pt>
    <dgm:pt modelId="{B6FA0E54-66C7-4542-9CD2-27B01798FA1C}">
      <dgm:prSet custT="1"/>
      <dgm:spPr/>
      <dgm:t>
        <a:bodyPr/>
        <a:lstStyle/>
        <a:p>
          <a:r>
            <a:rPr lang="da-DK" sz="2400" dirty="0">
              <a:latin typeface="Bahnschrift Condensed" panose="020B0502040204020203" pitchFamily="34" charset="0"/>
            </a:rPr>
            <a:t>Hvad hvis jeg er ordblind? </a:t>
          </a:r>
          <a:br>
            <a:rPr lang="da-DK" sz="2400" dirty="0">
              <a:latin typeface="Bahnschrift Condensed" panose="020B0502040204020203" pitchFamily="34" charset="0"/>
            </a:rPr>
          </a:br>
          <a:r>
            <a:rPr lang="da-DK" sz="2400" dirty="0">
              <a:latin typeface="Bahnschrift Condensed" panose="020B0502040204020203" pitchFamily="34" charset="0"/>
            </a:rPr>
            <a:t>Er det kun for læseheste? </a:t>
          </a:r>
          <a:endParaRPr lang="en-US" sz="2400" dirty="0">
            <a:latin typeface="Bahnschrift Condensed" panose="020B0502040204020203" pitchFamily="34" charset="0"/>
          </a:endParaRPr>
        </a:p>
      </dgm:t>
    </dgm:pt>
    <dgm:pt modelId="{03A7160F-8093-481C-8512-93BB14417F22}" type="parTrans" cxnId="{04347FF7-13EB-46B3-B360-4EB17F7BA212}">
      <dgm:prSet/>
      <dgm:spPr/>
      <dgm:t>
        <a:bodyPr/>
        <a:lstStyle/>
        <a:p>
          <a:endParaRPr lang="en-US"/>
        </a:p>
      </dgm:t>
    </dgm:pt>
    <dgm:pt modelId="{5BEC61AB-4D2A-4448-B2F1-CCDBDCB12340}" type="sibTrans" cxnId="{04347FF7-13EB-46B3-B360-4EB17F7BA212}">
      <dgm:prSet/>
      <dgm:spPr/>
      <dgm:t>
        <a:bodyPr/>
        <a:lstStyle/>
        <a:p>
          <a:endParaRPr lang="en-US"/>
        </a:p>
      </dgm:t>
    </dgm:pt>
    <dgm:pt modelId="{2C7D871C-8579-452A-A990-6D688F2A8D82}" type="pres">
      <dgm:prSet presAssocID="{FFCC0A6D-D2CE-4F09-879F-E2A8369DCAA9}" presName="diagram" presStyleCnt="0">
        <dgm:presLayoutVars>
          <dgm:dir/>
          <dgm:resizeHandles val="exact"/>
        </dgm:presLayoutVars>
      </dgm:prSet>
      <dgm:spPr/>
    </dgm:pt>
    <dgm:pt modelId="{D317CD69-5751-417A-95BB-AB6DAE5F3040}" type="pres">
      <dgm:prSet presAssocID="{C389BAD6-C42E-4B82-A452-84661E6159DB}" presName="node" presStyleLbl="node1" presStyleIdx="0" presStyleCnt="5" custScaleX="96962" custLinFactNeighborX="-33189" custLinFactNeighborY="-15926">
        <dgm:presLayoutVars>
          <dgm:bulletEnabled val="1"/>
        </dgm:presLayoutVars>
      </dgm:prSet>
      <dgm:spPr/>
    </dgm:pt>
    <dgm:pt modelId="{CE39B38A-42E4-4DD5-93E0-EF10DCE89725}" type="pres">
      <dgm:prSet presAssocID="{844E1CE6-5A84-4BE4-A4D9-4A0F82C80061}" presName="sibTrans" presStyleCnt="0"/>
      <dgm:spPr/>
    </dgm:pt>
    <dgm:pt modelId="{E8DE997E-43C7-49EA-AEA8-1FE4C04A6EFB}" type="pres">
      <dgm:prSet presAssocID="{64B2B238-6C39-4F61-9AEA-BB1EEB932B62}" presName="node" presStyleLbl="node1" presStyleIdx="1" presStyleCnt="5" custLinFactNeighborX="-11179" custLinFactNeighborY="-1663">
        <dgm:presLayoutVars>
          <dgm:bulletEnabled val="1"/>
        </dgm:presLayoutVars>
      </dgm:prSet>
      <dgm:spPr/>
    </dgm:pt>
    <dgm:pt modelId="{7DC86A4E-01CF-4CB9-91C3-D10CC1C32C6B}" type="pres">
      <dgm:prSet presAssocID="{55DF1924-BD0E-4EF0-ADA1-A95E825BAAD1}" presName="sibTrans" presStyleCnt="0"/>
      <dgm:spPr/>
    </dgm:pt>
    <dgm:pt modelId="{8B96C2A7-6D97-4937-8F39-4A24C8FC24A3}" type="pres">
      <dgm:prSet presAssocID="{C3400FAC-0247-4BAF-9DAD-3853A99981F4}" presName="node" presStyleLbl="node1" presStyleIdx="2" presStyleCnt="5" custLinFactNeighborX="-2549" custLinFactNeighborY="-2804">
        <dgm:presLayoutVars>
          <dgm:bulletEnabled val="1"/>
        </dgm:presLayoutVars>
      </dgm:prSet>
      <dgm:spPr/>
    </dgm:pt>
    <dgm:pt modelId="{5E4FEEC0-C2DC-432F-9482-8023581D23F2}" type="pres">
      <dgm:prSet presAssocID="{4C4FC72F-6F1A-4B9F-A88D-FB9BACE67497}" presName="sibTrans" presStyleCnt="0"/>
      <dgm:spPr/>
    </dgm:pt>
    <dgm:pt modelId="{4CD8639D-6F30-472A-8D38-10862173B535}" type="pres">
      <dgm:prSet presAssocID="{90723090-310F-4547-B131-B47FF2CF46A8}" presName="node" presStyleLbl="node1" presStyleIdx="3" presStyleCnt="5" custLinFactNeighborX="-15843" custLinFactNeighborY="-2589">
        <dgm:presLayoutVars>
          <dgm:bulletEnabled val="1"/>
        </dgm:presLayoutVars>
      </dgm:prSet>
      <dgm:spPr/>
    </dgm:pt>
    <dgm:pt modelId="{055D2163-F82C-40CA-BD93-714749D20F75}" type="pres">
      <dgm:prSet presAssocID="{5A8F3CDE-E85B-4164-9378-3BBC0FBF602B}" presName="sibTrans" presStyleCnt="0"/>
      <dgm:spPr/>
    </dgm:pt>
    <dgm:pt modelId="{C2A36BF0-5B3C-4E68-AC2F-1F5ECF4CDFA4}" type="pres">
      <dgm:prSet presAssocID="{B6FA0E54-66C7-4542-9CD2-27B01798FA1C}" presName="node" presStyleLbl="node1" presStyleIdx="4" presStyleCnt="5" custLinFactNeighborX="-9944">
        <dgm:presLayoutVars>
          <dgm:bulletEnabled val="1"/>
        </dgm:presLayoutVars>
      </dgm:prSet>
      <dgm:spPr/>
    </dgm:pt>
  </dgm:ptLst>
  <dgm:cxnLst>
    <dgm:cxn modelId="{541B6C0D-6C02-4DB0-A401-A6A7B5AFE987}" srcId="{FFCC0A6D-D2CE-4F09-879F-E2A8369DCAA9}" destId="{64B2B238-6C39-4F61-9AEA-BB1EEB932B62}" srcOrd="1" destOrd="0" parTransId="{37F16F00-4D1F-4DF1-A02E-40138FB76FE9}" sibTransId="{55DF1924-BD0E-4EF0-ADA1-A95E825BAAD1}"/>
    <dgm:cxn modelId="{FE563121-0B70-452E-910E-35702F39CBCF}" type="presOf" srcId="{64B2B238-6C39-4F61-9AEA-BB1EEB932B62}" destId="{E8DE997E-43C7-49EA-AEA8-1FE4C04A6EFB}" srcOrd="0" destOrd="0" presId="urn:microsoft.com/office/officeart/2005/8/layout/default"/>
    <dgm:cxn modelId="{851A2F78-DCE3-457F-B801-E5734DA5B0A5}" type="presOf" srcId="{B6FA0E54-66C7-4542-9CD2-27B01798FA1C}" destId="{C2A36BF0-5B3C-4E68-AC2F-1F5ECF4CDFA4}" srcOrd="0" destOrd="0" presId="urn:microsoft.com/office/officeart/2005/8/layout/default"/>
    <dgm:cxn modelId="{2C53A67B-91E5-4463-8AB6-8C2BCE3A8730}" type="presOf" srcId="{FFCC0A6D-D2CE-4F09-879F-E2A8369DCAA9}" destId="{2C7D871C-8579-452A-A990-6D688F2A8D82}" srcOrd="0" destOrd="0" presId="urn:microsoft.com/office/officeart/2005/8/layout/default"/>
    <dgm:cxn modelId="{DF081B8D-7FFB-4BBE-A830-63B5964CDF0B}" srcId="{FFCC0A6D-D2CE-4F09-879F-E2A8369DCAA9}" destId="{90723090-310F-4547-B131-B47FF2CF46A8}" srcOrd="3" destOrd="0" parTransId="{C6735783-0C37-4A28-8E56-BA60D6BFAB87}" sibTransId="{5A8F3CDE-E85B-4164-9378-3BBC0FBF602B}"/>
    <dgm:cxn modelId="{6839FFA1-F3CE-49D6-8BA9-C3F9CFC0AA0F}" type="presOf" srcId="{C3400FAC-0247-4BAF-9DAD-3853A99981F4}" destId="{8B96C2A7-6D97-4937-8F39-4A24C8FC24A3}" srcOrd="0" destOrd="0" presId="urn:microsoft.com/office/officeart/2005/8/layout/default"/>
    <dgm:cxn modelId="{93C2C7AB-F930-4849-A1FC-93E93FC7AC2C}" srcId="{FFCC0A6D-D2CE-4F09-879F-E2A8369DCAA9}" destId="{C389BAD6-C42E-4B82-A452-84661E6159DB}" srcOrd="0" destOrd="0" parTransId="{0A4CE7B9-676D-46B6-933D-E86ECBC75EB8}" sibTransId="{844E1CE6-5A84-4BE4-A4D9-4A0F82C80061}"/>
    <dgm:cxn modelId="{5AD75FF5-1677-492B-8CCE-0708EA3B0723}" type="presOf" srcId="{90723090-310F-4547-B131-B47FF2CF46A8}" destId="{4CD8639D-6F30-472A-8D38-10862173B535}" srcOrd="0" destOrd="0" presId="urn:microsoft.com/office/officeart/2005/8/layout/default"/>
    <dgm:cxn modelId="{04347FF7-13EB-46B3-B360-4EB17F7BA212}" srcId="{FFCC0A6D-D2CE-4F09-879F-E2A8369DCAA9}" destId="{B6FA0E54-66C7-4542-9CD2-27B01798FA1C}" srcOrd="4" destOrd="0" parTransId="{03A7160F-8093-481C-8512-93BB14417F22}" sibTransId="{5BEC61AB-4D2A-4448-B2F1-CCDBDCB12340}"/>
    <dgm:cxn modelId="{28A0D4FD-4FEE-43C4-9D20-9283739EBC53}" srcId="{FFCC0A6D-D2CE-4F09-879F-E2A8369DCAA9}" destId="{C3400FAC-0247-4BAF-9DAD-3853A99981F4}" srcOrd="2" destOrd="0" parTransId="{65638DB2-E3C2-4779-9619-0600F8E32D4F}" sibTransId="{4C4FC72F-6F1A-4B9F-A88D-FB9BACE67497}"/>
    <dgm:cxn modelId="{8773AEFF-FA7C-4122-9C94-12384A9EB5A7}" type="presOf" srcId="{C389BAD6-C42E-4B82-A452-84661E6159DB}" destId="{D317CD69-5751-417A-95BB-AB6DAE5F3040}" srcOrd="0" destOrd="0" presId="urn:microsoft.com/office/officeart/2005/8/layout/default"/>
    <dgm:cxn modelId="{BA03AADB-7DC2-491B-B60A-EAEB45F4A7F7}" type="presParOf" srcId="{2C7D871C-8579-452A-A990-6D688F2A8D82}" destId="{D317CD69-5751-417A-95BB-AB6DAE5F3040}" srcOrd="0" destOrd="0" presId="urn:microsoft.com/office/officeart/2005/8/layout/default"/>
    <dgm:cxn modelId="{11538709-CC6F-4AE3-A3D5-0CF065045FAB}" type="presParOf" srcId="{2C7D871C-8579-452A-A990-6D688F2A8D82}" destId="{CE39B38A-42E4-4DD5-93E0-EF10DCE89725}" srcOrd="1" destOrd="0" presId="urn:microsoft.com/office/officeart/2005/8/layout/default"/>
    <dgm:cxn modelId="{2304AFC8-D894-4DD0-A45A-3DAC0ADFD40F}" type="presParOf" srcId="{2C7D871C-8579-452A-A990-6D688F2A8D82}" destId="{E8DE997E-43C7-49EA-AEA8-1FE4C04A6EFB}" srcOrd="2" destOrd="0" presId="urn:microsoft.com/office/officeart/2005/8/layout/default"/>
    <dgm:cxn modelId="{C6A7F1EE-9481-4315-8173-FF7A08F13B56}" type="presParOf" srcId="{2C7D871C-8579-452A-A990-6D688F2A8D82}" destId="{7DC86A4E-01CF-4CB9-91C3-D10CC1C32C6B}" srcOrd="3" destOrd="0" presId="urn:microsoft.com/office/officeart/2005/8/layout/default"/>
    <dgm:cxn modelId="{1A3F2F52-A558-4E52-860C-90A91AFE048D}" type="presParOf" srcId="{2C7D871C-8579-452A-A990-6D688F2A8D82}" destId="{8B96C2A7-6D97-4937-8F39-4A24C8FC24A3}" srcOrd="4" destOrd="0" presId="urn:microsoft.com/office/officeart/2005/8/layout/default"/>
    <dgm:cxn modelId="{870CBD3A-972A-484A-86C4-B9464867BBA0}" type="presParOf" srcId="{2C7D871C-8579-452A-A990-6D688F2A8D82}" destId="{5E4FEEC0-C2DC-432F-9482-8023581D23F2}" srcOrd="5" destOrd="0" presId="urn:microsoft.com/office/officeart/2005/8/layout/default"/>
    <dgm:cxn modelId="{2ECFDC0C-ADCC-40A5-B00C-AE787D6E2546}" type="presParOf" srcId="{2C7D871C-8579-452A-A990-6D688F2A8D82}" destId="{4CD8639D-6F30-472A-8D38-10862173B535}" srcOrd="6" destOrd="0" presId="urn:microsoft.com/office/officeart/2005/8/layout/default"/>
    <dgm:cxn modelId="{1D6A8F6D-D15C-4207-ABE9-76D78112018F}" type="presParOf" srcId="{2C7D871C-8579-452A-A990-6D688F2A8D82}" destId="{055D2163-F82C-40CA-BD93-714749D20F75}" srcOrd="7" destOrd="0" presId="urn:microsoft.com/office/officeart/2005/8/layout/default"/>
    <dgm:cxn modelId="{5F6C2E10-7EBB-4F67-9718-EB9CC972DD94}" type="presParOf" srcId="{2C7D871C-8579-452A-A990-6D688F2A8D82}" destId="{C2A36BF0-5B3C-4E68-AC2F-1F5ECF4CDFA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9D09D-C595-4EF0-A6E3-60E7227EB34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9B6CB73-4F22-4AE3-8866-DF7055817EB7}">
      <dgm:prSet/>
      <dgm:spPr/>
      <dgm:t>
        <a:bodyPr/>
        <a:lstStyle/>
        <a:p>
          <a:r>
            <a:rPr lang="da-DK"/>
            <a:t>Ingen krav til litteraturkendskab eller forberedelse</a:t>
          </a:r>
          <a:endParaRPr lang="en-US"/>
        </a:p>
      </dgm:t>
    </dgm:pt>
    <dgm:pt modelId="{B1AB0BC2-4634-467C-9B81-167B14D2A393}" type="parTrans" cxnId="{677416A3-2F3C-4571-B566-4CC7C66ED74F}">
      <dgm:prSet/>
      <dgm:spPr/>
      <dgm:t>
        <a:bodyPr/>
        <a:lstStyle/>
        <a:p>
          <a:endParaRPr lang="en-US"/>
        </a:p>
      </dgm:t>
    </dgm:pt>
    <dgm:pt modelId="{69AEB7ED-EC78-437D-BBCF-9CFC2DB809DE}" type="sibTrans" cxnId="{677416A3-2F3C-4571-B566-4CC7C66ED74F}">
      <dgm:prSet/>
      <dgm:spPr/>
      <dgm:t>
        <a:bodyPr/>
        <a:lstStyle/>
        <a:p>
          <a:endParaRPr lang="en-US"/>
        </a:p>
      </dgm:t>
    </dgm:pt>
    <dgm:pt modelId="{0608E562-A223-49F1-A055-85E0AD72A3A7}">
      <dgm:prSet/>
      <dgm:spPr/>
      <dgm:t>
        <a:bodyPr/>
        <a:lstStyle/>
        <a:p>
          <a:r>
            <a:rPr lang="da-DK" dirty="0"/>
            <a:t>Man mødes omkring TEKSTEN, der er afsæt for en samtale</a:t>
          </a:r>
          <a:endParaRPr lang="en-US" dirty="0"/>
        </a:p>
      </dgm:t>
    </dgm:pt>
    <dgm:pt modelId="{F4AEC651-85DC-417D-8696-5FD617580F8C}" type="parTrans" cxnId="{C39DE2CD-DE7F-44DD-B22D-4C9AB76FD886}">
      <dgm:prSet/>
      <dgm:spPr/>
      <dgm:t>
        <a:bodyPr/>
        <a:lstStyle/>
        <a:p>
          <a:endParaRPr lang="en-US"/>
        </a:p>
      </dgm:t>
    </dgm:pt>
    <dgm:pt modelId="{EC2ED28B-6969-4E27-B37B-C6770E8BA71A}" type="sibTrans" cxnId="{C39DE2CD-DE7F-44DD-B22D-4C9AB76FD886}">
      <dgm:prSet/>
      <dgm:spPr/>
      <dgm:t>
        <a:bodyPr/>
        <a:lstStyle/>
        <a:p>
          <a:endParaRPr lang="en-US"/>
        </a:p>
      </dgm:t>
    </dgm:pt>
    <dgm:pt modelId="{E27E350D-0CC6-485E-978E-82B0783A0BD9}">
      <dgm:prSet/>
      <dgm:spPr/>
      <dgm:t>
        <a:bodyPr/>
        <a:lstStyle/>
        <a:p>
          <a:r>
            <a:rPr lang="da-DK" dirty="0"/>
            <a:t>Deltagerne spejler sig i teksten</a:t>
          </a:r>
          <a:endParaRPr lang="en-US" dirty="0"/>
        </a:p>
      </dgm:t>
    </dgm:pt>
    <dgm:pt modelId="{3CE0FEBC-D20D-4DDF-A7CE-725536FBDEA7}" type="parTrans" cxnId="{FF604F10-65F8-487E-9E13-BDBE925C3DFA}">
      <dgm:prSet/>
      <dgm:spPr/>
      <dgm:t>
        <a:bodyPr/>
        <a:lstStyle/>
        <a:p>
          <a:endParaRPr lang="en-US"/>
        </a:p>
      </dgm:t>
    </dgm:pt>
    <dgm:pt modelId="{3E940233-58BF-4FA3-8731-B7CAF5448FB1}" type="sibTrans" cxnId="{FF604F10-65F8-487E-9E13-BDBE925C3DFA}">
      <dgm:prSet/>
      <dgm:spPr/>
      <dgm:t>
        <a:bodyPr/>
        <a:lstStyle/>
        <a:p>
          <a:endParaRPr lang="en-US"/>
        </a:p>
      </dgm:t>
    </dgm:pt>
    <dgm:pt modelId="{B54B73E2-7A27-44A1-9DB2-13838B5952AE}">
      <dgm:prSet/>
      <dgm:spPr/>
      <dgm:t>
        <a:bodyPr/>
        <a:lstStyle/>
        <a:p>
          <a:r>
            <a:rPr lang="da-DK" dirty="0"/>
            <a:t>Litteraturen skaber et FÆLLESSKAB</a:t>
          </a:r>
          <a:endParaRPr lang="en-US" dirty="0"/>
        </a:p>
      </dgm:t>
    </dgm:pt>
    <dgm:pt modelId="{ED11C933-D774-4AE0-84AB-4E16A89484C3}" type="parTrans" cxnId="{21F5B500-9D45-4D7E-9C18-7A14AA9E71CE}">
      <dgm:prSet/>
      <dgm:spPr/>
      <dgm:t>
        <a:bodyPr/>
        <a:lstStyle/>
        <a:p>
          <a:endParaRPr lang="en-US"/>
        </a:p>
      </dgm:t>
    </dgm:pt>
    <dgm:pt modelId="{D0DB29AC-7A77-4FE1-8507-C1B65D67CD54}" type="sibTrans" cxnId="{21F5B500-9D45-4D7E-9C18-7A14AA9E71CE}">
      <dgm:prSet/>
      <dgm:spPr/>
      <dgm:t>
        <a:bodyPr/>
        <a:lstStyle/>
        <a:p>
          <a:endParaRPr lang="en-US"/>
        </a:p>
      </dgm:t>
    </dgm:pt>
    <dgm:pt modelId="{0406A301-CCE6-4481-B40E-605D36D7B87F}" type="pres">
      <dgm:prSet presAssocID="{0999D09D-C595-4EF0-A6E3-60E7227EB343}" presName="outerComposite" presStyleCnt="0">
        <dgm:presLayoutVars>
          <dgm:chMax val="5"/>
          <dgm:dir/>
          <dgm:resizeHandles val="exact"/>
        </dgm:presLayoutVars>
      </dgm:prSet>
      <dgm:spPr/>
    </dgm:pt>
    <dgm:pt modelId="{00DF8A85-3B24-48F1-B1C9-0BFD3B63AD8A}" type="pres">
      <dgm:prSet presAssocID="{0999D09D-C595-4EF0-A6E3-60E7227EB343}" presName="dummyMaxCanvas" presStyleCnt="0">
        <dgm:presLayoutVars/>
      </dgm:prSet>
      <dgm:spPr/>
    </dgm:pt>
    <dgm:pt modelId="{BBEB520B-92C7-4B08-951A-F88C8D06AA2B}" type="pres">
      <dgm:prSet presAssocID="{0999D09D-C595-4EF0-A6E3-60E7227EB343}" presName="FourNodes_1" presStyleLbl="node1" presStyleIdx="0" presStyleCnt="4">
        <dgm:presLayoutVars>
          <dgm:bulletEnabled val="1"/>
        </dgm:presLayoutVars>
      </dgm:prSet>
      <dgm:spPr/>
    </dgm:pt>
    <dgm:pt modelId="{5BC8F1D2-8A78-4EFD-8078-7D3CD163FBF6}" type="pres">
      <dgm:prSet presAssocID="{0999D09D-C595-4EF0-A6E3-60E7227EB343}" presName="FourNodes_2" presStyleLbl="node1" presStyleIdx="1" presStyleCnt="4">
        <dgm:presLayoutVars>
          <dgm:bulletEnabled val="1"/>
        </dgm:presLayoutVars>
      </dgm:prSet>
      <dgm:spPr/>
    </dgm:pt>
    <dgm:pt modelId="{E19274F2-18C4-42C8-9A7D-0BC5045CC4D2}" type="pres">
      <dgm:prSet presAssocID="{0999D09D-C595-4EF0-A6E3-60E7227EB343}" presName="FourNodes_3" presStyleLbl="node1" presStyleIdx="2" presStyleCnt="4">
        <dgm:presLayoutVars>
          <dgm:bulletEnabled val="1"/>
        </dgm:presLayoutVars>
      </dgm:prSet>
      <dgm:spPr/>
    </dgm:pt>
    <dgm:pt modelId="{CC617DD2-4E31-4809-B7B5-07B649A5097D}" type="pres">
      <dgm:prSet presAssocID="{0999D09D-C595-4EF0-A6E3-60E7227EB343}" presName="FourNodes_4" presStyleLbl="node1" presStyleIdx="3" presStyleCnt="4">
        <dgm:presLayoutVars>
          <dgm:bulletEnabled val="1"/>
        </dgm:presLayoutVars>
      </dgm:prSet>
      <dgm:spPr/>
    </dgm:pt>
    <dgm:pt modelId="{D5E0E9C5-3DA9-407E-BE69-36A1E38EE04E}" type="pres">
      <dgm:prSet presAssocID="{0999D09D-C595-4EF0-A6E3-60E7227EB343}" presName="FourConn_1-2" presStyleLbl="fgAccFollowNode1" presStyleIdx="0" presStyleCnt="3">
        <dgm:presLayoutVars>
          <dgm:bulletEnabled val="1"/>
        </dgm:presLayoutVars>
      </dgm:prSet>
      <dgm:spPr/>
    </dgm:pt>
    <dgm:pt modelId="{3FD8BBBC-B6DB-49F0-8A51-3E8F8342C0A2}" type="pres">
      <dgm:prSet presAssocID="{0999D09D-C595-4EF0-A6E3-60E7227EB343}" presName="FourConn_2-3" presStyleLbl="fgAccFollowNode1" presStyleIdx="1" presStyleCnt="3">
        <dgm:presLayoutVars>
          <dgm:bulletEnabled val="1"/>
        </dgm:presLayoutVars>
      </dgm:prSet>
      <dgm:spPr/>
    </dgm:pt>
    <dgm:pt modelId="{D1CDE406-0CC3-485C-91CF-4D5938C6BB37}" type="pres">
      <dgm:prSet presAssocID="{0999D09D-C595-4EF0-A6E3-60E7227EB343}" presName="FourConn_3-4" presStyleLbl="fgAccFollowNode1" presStyleIdx="2" presStyleCnt="3">
        <dgm:presLayoutVars>
          <dgm:bulletEnabled val="1"/>
        </dgm:presLayoutVars>
      </dgm:prSet>
      <dgm:spPr/>
    </dgm:pt>
    <dgm:pt modelId="{F3A7BC43-75A1-40AB-A27B-116E993ED7B9}" type="pres">
      <dgm:prSet presAssocID="{0999D09D-C595-4EF0-A6E3-60E7227EB343}" presName="FourNodes_1_text" presStyleLbl="node1" presStyleIdx="3" presStyleCnt="4">
        <dgm:presLayoutVars>
          <dgm:bulletEnabled val="1"/>
        </dgm:presLayoutVars>
      </dgm:prSet>
      <dgm:spPr/>
    </dgm:pt>
    <dgm:pt modelId="{F354A016-0DAA-4838-B16C-DCD4411C8387}" type="pres">
      <dgm:prSet presAssocID="{0999D09D-C595-4EF0-A6E3-60E7227EB343}" presName="FourNodes_2_text" presStyleLbl="node1" presStyleIdx="3" presStyleCnt="4">
        <dgm:presLayoutVars>
          <dgm:bulletEnabled val="1"/>
        </dgm:presLayoutVars>
      </dgm:prSet>
      <dgm:spPr/>
    </dgm:pt>
    <dgm:pt modelId="{7E03AEB6-329E-4F38-A047-3CB419CC2720}" type="pres">
      <dgm:prSet presAssocID="{0999D09D-C595-4EF0-A6E3-60E7227EB343}" presName="FourNodes_3_text" presStyleLbl="node1" presStyleIdx="3" presStyleCnt="4">
        <dgm:presLayoutVars>
          <dgm:bulletEnabled val="1"/>
        </dgm:presLayoutVars>
      </dgm:prSet>
      <dgm:spPr/>
    </dgm:pt>
    <dgm:pt modelId="{2054912B-70D5-433E-8E20-A9238804BE64}" type="pres">
      <dgm:prSet presAssocID="{0999D09D-C595-4EF0-A6E3-60E7227EB343}" presName="FourNodes_4_text" presStyleLbl="node1" presStyleIdx="3" presStyleCnt="4">
        <dgm:presLayoutVars>
          <dgm:bulletEnabled val="1"/>
        </dgm:presLayoutVars>
      </dgm:prSet>
      <dgm:spPr/>
    </dgm:pt>
  </dgm:ptLst>
  <dgm:cxnLst>
    <dgm:cxn modelId="{21F5B500-9D45-4D7E-9C18-7A14AA9E71CE}" srcId="{0999D09D-C595-4EF0-A6E3-60E7227EB343}" destId="{B54B73E2-7A27-44A1-9DB2-13838B5952AE}" srcOrd="3" destOrd="0" parTransId="{ED11C933-D774-4AE0-84AB-4E16A89484C3}" sibTransId="{D0DB29AC-7A77-4FE1-8507-C1B65D67CD54}"/>
    <dgm:cxn modelId="{1A295D04-18F0-4C27-9F22-671F4E0D1855}" type="presOf" srcId="{E9B6CB73-4F22-4AE3-8866-DF7055817EB7}" destId="{BBEB520B-92C7-4B08-951A-F88C8D06AA2B}" srcOrd="0" destOrd="0" presId="urn:microsoft.com/office/officeart/2005/8/layout/vProcess5"/>
    <dgm:cxn modelId="{FF604F10-65F8-487E-9E13-BDBE925C3DFA}" srcId="{0999D09D-C595-4EF0-A6E3-60E7227EB343}" destId="{E27E350D-0CC6-485E-978E-82B0783A0BD9}" srcOrd="2" destOrd="0" parTransId="{3CE0FEBC-D20D-4DDF-A7CE-725536FBDEA7}" sibTransId="{3E940233-58BF-4FA3-8731-B7CAF5448FB1}"/>
    <dgm:cxn modelId="{CB751818-0B40-4243-838C-0EA81726A487}" type="presOf" srcId="{B54B73E2-7A27-44A1-9DB2-13838B5952AE}" destId="{2054912B-70D5-433E-8E20-A9238804BE64}" srcOrd="1" destOrd="0" presId="urn:microsoft.com/office/officeart/2005/8/layout/vProcess5"/>
    <dgm:cxn modelId="{4F4A7F19-2A53-4A3A-AF6B-ACB749254F37}" type="presOf" srcId="{3E940233-58BF-4FA3-8731-B7CAF5448FB1}" destId="{D1CDE406-0CC3-485C-91CF-4D5938C6BB37}" srcOrd="0" destOrd="0" presId="urn:microsoft.com/office/officeart/2005/8/layout/vProcess5"/>
    <dgm:cxn modelId="{B8CE482E-F7FA-403F-8863-2C2B4B05B5B7}" type="presOf" srcId="{E9B6CB73-4F22-4AE3-8866-DF7055817EB7}" destId="{F3A7BC43-75A1-40AB-A27B-116E993ED7B9}" srcOrd="1" destOrd="0" presId="urn:microsoft.com/office/officeart/2005/8/layout/vProcess5"/>
    <dgm:cxn modelId="{19A05137-B192-41A9-B9E6-E3EF5FFB34F9}" type="presOf" srcId="{E27E350D-0CC6-485E-978E-82B0783A0BD9}" destId="{7E03AEB6-329E-4F38-A047-3CB419CC2720}" srcOrd="1" destOrd="0" presId="urn:microsoft.com/office/officeart/2005/8/layout/vProcess5"/>
    <dgm:cxn modelId="{94354769-5448-4824-A237-6169799AAAB0}" type="presOf" srcId="{B54B73E2-7A27-44A1-9DB2-13838B5952AE}" destId="{CC617DD2-4E31-4809-B7B5-07B649A5097D}" srcOrd="0" destOrd="0" presId="urn:microsoft.com/office/officeart/2005/8/layout/vProcess5"/>
    <dgm:cxn modelId="{2684A14B-E802-47B0-93CC-E216ECDB7552}" type="presOf" srcId="{0608E562-A223-49F1-A055-85E0AD72A3A7}" destId="{5BC8F1D2-8A78-4EFD-8078-7D3CD163FBF6}" srcOrd="0" destOrd="0" presId="urn:microsoft.com/office/officeart/2005/8/layout/vProcess5"/>
    <dgm:cxn modelId="{BB430D4F-6E32-4706-805E-BC86F88792D9}" type="presOf" srcId="{69AEB7ED-EC78-437D-BBCF-9CFC2DB809DE}" destId="{D5E0E9C5-3DA9-407E-BE69-36A1E38EE04E}" srcOrd="0" destOrd="0" presId="urn:microsoft.com/office/officeart/2005/8/layout/vProcess5"/>
    <dgm:cxn modelId="{E207DF59-3B94-4B90-AB03-8E7A2679E258}" type="presOf" srcId="{EC2ED28B-6969-4E27-B37B-C6770E8BA71A}" destId="{3FD8BBBC-B6DB-49F0-8A51-3E8F8342C0A2}" srcOrd="0" destOrd="0" presId="urn:microsoft.com/office/officeart/2005/8/layout/vProcess5"/>
    <dgm:cxn modelId="{CDE4BBA1-3FEE-429D-A6A7-2BDF0849BACF}" type="presOf" srcId="{0999D09D-C595-4EF0-A6E3-60E7227EB343}" destId="{0406A301-CCE6-4481-B40E-605D36D7B87F}" srcOrd="0" destOrd="0" presId="urn:microsoft.com/office/officeart/2005/8/layout/vProcess5"/>
    <dgm:cxn modelId="{677416A3-2F3C-4571-B566-4CC7C66ED74F}" srcId="{0999D09D-C595-4EF0-A6E3-60E7227EB343}" destId="{E9B6CB73-4F22-4AE3-8866-DF7055817EB7}" srcOrd="0" destOrd="0" parTransId="{B1AB0BC2-4634-467C-9B81-167B14D2A393}" sibTransId="{69AEB7ED-EC78-437D-BBCF-9CFC2DB809DE}"/>
    <dgm:cxn modelId="{C3F1F3B0-E774-40F1-BB88-A40A27F6CDD3}" type="presOf" srcId="{0608E562-A223-49F1-A055-85E0AD72A3A7}" destId="{F354A016-0DAA-4838-B16C-DCD4411C8387}" srcOrd="1" destOrd="0" presId="urn:microsoft.com/office/officeart/2005/8/layout/vProcess5"/>
    <dgm:cxn modelId="{C39DE2CD-DE7F-44DD-B22D-4C9AB76FD886}" srcId="{0999D09D-C595-4EF0-A6E3-60E7227EB343}" destId="{0608E562-A223-49F1-A055-85E0AD72A3A7}" srcOrd="1" destOrd="0" parTransId="{F4AEC651-85DC-417D-8696-5FD617580F8C}" sibTransId="{EC2ED28B-6969-4E27-B37B-C6770E8BA71A}"/>
    <dgm:cxn modelId="{ABB5A0E9-DD52-4B61-8314-A3786AD4D28D}" type="presOf" srcId="{E27E350D-0CC6-485E-978E-82B0783A0BD9}" destId="{E19274F2-18C4-42C8-9A7D-0BC5045CC4D2}" srcOrd="0" destOrd="0" presId="urn:microsoft.com/office/officeart/2005/8/layout/vProcess5"/>
    <dgm:cxn modelId="{678E9BE2-577A-4063-91C4-57D3D929EDD4}" type="presParOf" srcId="{0406A301-CCE6-4481-B40E-605D36D7B87F}" destId="{00DF8A85-3B24-48F1-B1C9-0BFD3B63AD8A}" srcOrd="0" destOrd="0" presId="urn:microsoft.com/office/officeart/2005/8/layout/vProcess5"/>
    <dgm:cxn modelId="{54092222-0DA5-4D7F-96FD-5DC0EAF4EAA3}" type="presParOf" srcId="{0406A301-CCE6-4481-B40E-605D36D7B87F}" destId="{BBEB520B-92C7-4B08-951A-F88C8D06AA2B}" srcOrd="1" destOrd="0" presId="urn:microsoft.com/office/officeart/2005/8/layout/vProcess5"/>
    <dgm:cxn modelId="{61D72661-1090-46C0-AF30-BCA0FAE6C88F}" type="presParOf" srcId="{0406A301-CCE6-4481-B40E-605D36D7B87F}" destId="{5BC8F1D2-8A78-4EFD-8078-7D3CD163FBF6}" srcOrd="2" destOrd="0" presId="urn:microsoft.com/office/officeart/2005/8/layout/vProcess5"/>
    <dgm:cxn modelId="{11E9655D-23DD-491F-AA81-D23A9B280E7B}" type="presParOf" srcId="{0406A301-CCE6-4481-B40E-605D36D7B87F}" destId="{E19274F2-18C4-42C8-9A7D-0BC5045CC4D2}" srcOrd="3" destOrd="0" presId="urn:microsoft.com/office/officeart/2005/8/layout/vProcess5"/>
    <dgm:cxn modelId="{432FBAFE-8420-4BCF-B6E2-B98C53E4B39B}" type="presParOf" srcId="{0406A301-CCE6-4481-B40E-605D36D7B87F}" destId="{CC617DD2-4E31-4809-B7B5-07B649A5097D}" srcOrd="4" destOrd="0" presId="urn:microsoft.com/office/officeart/2005/8/layout/vProcess5"/>
    <dgm:cxn modelId="{EFDA4A82-4E8C-46DA-A3F0-8286C1307FE2}" type="presParOf" srcId="{0406A301-CCE6-4481-B40E-605D36D7B87F}" destId="{D5E0E9C5-3DA9-407E-BE69-36A1E38EE04E}" srcOrd="5" destOrd="0" presId="urn:microsoft.com/office/officeart/2005/8/layout/vProcess5"/>
    <dgm:cxn modelId="{C4763AD9-E0B5-4149-821B-8F69B2757146}" type="presParOf" srcId="{0406A301-CCE6-4481-B40E-605D36D7B87F}" destId="{3FD8BBBC-B6DB-49F0-8A51-3E8F8342C0A2}" srcOrd="6" destOrd="0" presId="urn:microsoft.com/office/officeart/2005/8/layout/vProcess5"/>
    <dgm:cxn modelId="{79BB1996-193B-48E4-8C21-529DCC414063}" type="presParOf" srcId="{0406A301-CCE6-4481-B40E-605D36D7B87F}" destId="{D1CDE406-0CC3-485C-91CF-4D5938C6BB37}" srcOrd="7" destOrd="0" presId="urn:microsoft.com/office/officeart/2005/8/layout/vProcess5"/>
    <dgm:cxn modelId="{8C5EFD03-C210-4F62-9B8D-BCC676C1C40A}" type="presParOf" srcId="{0406A301-CCE6-4481-B40E-605D36D7B87F}" destId="{F3A7BC43-75A1-40AB-A27B-116E993ED7B9}" srcOrd="8" destOrd="0" presId="urn:microsoft.com/office/officeart/2005/8/layout/vProcess5"/>
    <dgm:cxn modelId="{D3EB8401-91C9-4117-AB17-0F2262A97891}" type="presParOf" srcId="{0406A301-CCE6-4481-B40E-605D36D7B87F}" destId="{F354A016-0DAA-4838-B16C-DCD4411C8387}" srcOrd="9" destOrd="0" presId="urn:microsoft.com/office/officeart/2005/8/layout/vProcess5"/>
    <dgm:cxn modelId="{A1953C09-1EEC-4D96-ABBD-616878FEE0C9}" type="presParOf" srcId="{0406A301-CCE6-4481-B40E-605D36D7B87F}" destId="{7E03AEB6-329E-4F38-A047-3CB419CC2720}" srcOrd="10" destOrd="0" presId="urn:microsoft.com/office/officeart/2005/8/layout/vProcess5"/>
    <dgm:cxn modelId="{8289ED0B-6B82-48D2-8F27-AC021FEC169F}" type="presParOf" srcId="{0406A301-CCE6-4481-B40E-605D36D7B87F}" destId="{2054912B-70D5-433E-8E20-A9238804BE6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7CD69-5751-417A-95BB-AB6DAE5F3040}">
      <dsp:nvSpPr>
        <dsp:cNvPr id="0" name=""/>
        <dsp:cNvSpPr/>
      </dsp:nvSpPr>
      <dsp:spPr>
        <a:xfrm>
          <a:off x="0" y="0"/>
          <a:ext cx="2942342"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b="1" kern="1200" dirty="0">
              <a:latin typeface="Bahnschrift Condensed" panose="020B0502040204020203" pitchFamily="34" charset="0"/>
            </a:rPr>
            <a:t>Guidet </a:t>
          </a:r>
          <a:r>
            <a:rPr lang="da-DK" sz="2400" b="1" kern="1200" dirty="0" err="1">
              <a:latin typeface="Bahnschrift Condensed" panose="020B0502040204020203" pitchFamily="34" charset="0"/>
            </a:rPr>
            <a:t>hvaffor</a:t>
          </a:r>
          <a:r>
            <a:rPr lang="da-DK" sz="2400" b="1" kern="1200" dirty="0">
              <a:latin typeface="Bahnschrift Condensed" panose="020B0502040204020203" pitchFamily="34" charset="0"/>
            </a:rPr>
            <a:t>-noget? </a:t>
          </a:r>
          <a:br>
            <a:rPr lang="da-DK" sz="2400" b="1" kern="1200" dirty="0">
              <a:latin typeface="Bahnschrift Condensed" panose="020B0502040204020203" pitchFamily="34" charset="0"/>
            </a:rPr>
          </a:br>
          <a:endParaRPr lang="en-US" sz="2400" kern="1200" dirty="0">
            <a:latin typeface="Bahnschrift Condensed" panose="020B0502040204020203" pitchFamily="34" charset="0"/>
          </a:endParaRPr>
        </a:p>
      </dsp:txBody>
      <dsp:txXfrm>
        <a:off x="0" y="0"/>
        <a:ext cx="2942342" cy="1820718"/>
      </dsp:txXfrm>
    </dsp:sp>
    <dsp:sp modelId="{E8DE997E-43C7-49EA-AEA8-1FE4C04A6EFB}">
      <dsp:nvSpPr>
        <dsp:cNvPr id="0" name=""/>
        <dsp:cNvSpPr/>
      </dsp:nvSpPr>
      <dsp:spPr>
        <a:xfrm>
          <a:off x="3355209" y="0"/>
          <a:ext cx="3034531" cy="1820718"/>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b="1" kern="1200" dirty="0">
              <a:solidFill>
                <a:prstClr val="white"/>
              </a:solidFill>
              <a:latin typeface="Bahnschrift Condensed" panose="020B0502040204020203" pitchFamily="34" charset="0"/>
              <a:ea typeface="+mn-ea"/>
              <a:cs typeface="+mn-cs"/>
            </a:rPr>
            <a:t>Fælleslæsning? </a:t>
          </a:r>
          <a:br>
            <a:rPr lang="da-DK" sz="2400" b="1" kern="1200" dirty="0">
              <a:solidFill>
                <a:prstClr val="white"/>
              </a:solidFill>
              <a:latin typeface="Bahnschrift Condensed" panose="020B0502040204020203" pitchFamily="34" charset="0"/>
              <a:ea typeface="+mn-ea"/>
              <a:cs typeface="+mn-cs"/>
            </a:rPr>
          </a:br>
          <a:r>
            <a:rPr lang="da-DK" sz="2400" b="1" kern="1200" dirty="0">
              <a:solidFill>
                <a:prstClr val="white"/>
              </a:solidFill>
              <a:latin typeface="Bahnschrift Condensed" panose="020B0502040204020203" pitchFamily="34" charset="0"/>
              <a:ea typeface="+mn-ea"/>
              <a:cs typeface="+mn-cs"/>
            </a:rPr>
            <a:t>Læser man op i KOR </a:t>
          </a:r>
          <a:br>
            <a:rPr lang="da-DK" sz="2400" b="1" kern="1200" dirty="0">
              <a:solidFill>
                <a:prstClr val="white"/>
              </a:solidFill>
              <a:latin typeface="Bahnschrift Condensed" panose="020B0502040204020203" pitchFamily="34" charset="0"/>
              <a:ea typeface="+mn-ea"/>
              <a:cs typeface="+mn-cs"/>
            </a:rPr>
          </a:br>
          <a:r>
            <a:rPr lang="da-DK" sz="2400" b="1" kern="1200" dirty="0">
              <a:solidFill>
                <a:prstClr val="white"/>
              </a:solidFill>
              <a:latin typeface="Bahnschrift Condensed" panose="020B0502040204020203" pitchFamily="34" charset="0"/>
              <a:ea typeface="+mn-ea"/>
              <a:cs typeface="+mn-cs"/>
            </a:rPr>
            <a:t>eller hvad? </a:t>
          </a:r>
          <a:endParaRPr lang="en-US" sz="2400" b="1" kern="1200" dirty="0">
            <a:solidFill>
              <a:prstClr val="white"/>
            </a:solidFill>
            <a:latin typeface="Bahnschrift Condensed" panose="020B0502040204020203" pitchFamily="34" charset="0"/>
            <a:ea typeface="+mn-ea"/>
            <a:cs typeface="+mn-cs"/>
          </a:endParaRPr>
        </a:p>
      </dsp:txBody>
      <dsp:txXfrm>
        <a:off x="3355209" y="0"/>
        <a:ext cx="3034531" cy="1820718"/>
      </dsp:txXfrm>
    </dsp:sp>
    <dsp:sp modelId="{8B96C2A7-6D97-4937-8F39-4A24C8FC24A3}">
      <dsp:nvSpPr>
        <dsp:cNvPr id="0" name=""/>
        <dsp:cNvSpPr/>
      </dsp:nvSpPr>
      <dsp:spPr>
        <a:xfrm>
          <a:off x="6955073" y="0"/>
          <a:ext cx="3034531" cy="182071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kern="1200" dirty="0">
              <a:latin typeface="Bahnschrift Condensed" panose="020B0502040204020203" pitchFamily="34" charset="0"/>
            </a:rPr>
            <a:t>Læsefællesskab for læsenørder?</a:t>
          </a:r>
          <a:endParaRPr lang="en-US" sz="2400" kern="1200" dirty="0">
            <a:latin typeface="Bahnschrift Condensed" panose="020B0502040204020203" pitchFamily="34" charset="0"/>
          </a:endParaRPr>
        </a:p>
      </dsp:txBody>
      <dsp:txXfrm>
        <a:off x="6955073" y="0"/>
        <a:ext cx="3034531" cy="1820718"/>
      </dsp:txXfrm>
    </dsp:sp>
    <dsp:sp modelId="{4CD8639D-6F30-472A-8D38-10862173B535}">
      <dsp:nvSpPr>
        <dsp:cNvPr id="0" name=""/>
        <dsp:cNvSpPr/>
      </dsp:nvSpPr>
      <dsp:spPr>
        <a:xfrm>
          <a:off x="1590781" y="2079026"/>
          <a:ext cx="3034531" cy="1820718"/>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kern="1200" dirty="0">
              <a:latin typeface="Bahnschrift Condensed" panose="020B0502040204020203" pitchFamily="34" charset="0"/>
            </a:rPr>
            <a:t>Læsekreds for romanlæsere?</a:t>
          </a:r>
          <a:endParaRPr lang="en-US" sz="2400" kern="1200" dirty="0">
            <a:latin typeface="Bahnschrift Condensed" panose="020B0502040204020203" pitchFamily="34" charset="0"/>
          </a:endParaRPr>
        </a:p>
      </dsp:txBody>
      <dsp:txXfrm>
        <a:off x="1590781" y="2079026"/>
        <a:ext cx="3034531" cy="1820718"/>
      </dsp:txXfrm>
    </dsp:sp>
    <dsp:sp modelId="{C2A36BF0-5B3C-4E68-AC2F-1F5ECF4CDFA4}">
      <dsp:nvSpPr>
        <dsp:cNvPr id="0" name=""/>
        <dsp:cNvSpPr/>
      </dsp:nvSpPr>
      <dsp:spPr>
        <a:xfrm>
          <a:off x="5107772" y="2126164"/>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kern="1200" dirty="0">
              <a:latin typeface="Bahnschrift Condensed" panose="020B0502040204020203" pitchFamily="34" charset="0"/>
            </a:rPr>
            <a:t>Hvad hvis jeg er ordblind? </a:t>
          </a:r>
          <a:br>
            <a:rPr lang="da-DK" sz="2400" kern="1200" dirty="0">
              <a:latin typeface="Bahnschrift Condensed" panose="020B0502040204020203" pitchFamily="34" charset="0"/>
            </a:rPr>
          </a:br>
          <a:r>
            <a:rPr lang="da-DK" sz="2400" kern="1200" dirty="0">
              <a:latin typeface="Bahnschrift Condensed" panose="020B0502040204020203" pitchFamily="34" charset="0"/>
            </a:rPr>
            <a:t>Er det kun for læseheste? </a:t>
          </a:r>
          <a:endParaRPr lang="en-US" sz="2400" kern="1200" dirty="0">
            <a:latin typeface="Bahnschrift Condensed" panose="020B0502040204020203" pitchFamily="34" charset="0"/>
          </a:endParaRPr>
        </a:p>
      </dsp:txBody>
      <dsp:txXfrm>
        <a:off x="5107772" y="2126164"/>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B520B-92C7-4B08-951A-F88C8D06AA2B}">
      <dsp:nvSpPr>
        <dsp:cNvPr id="0" name=""/>
        <dsp:cNvSpPr/>
      </dsp:nvSpPr>
      <dsp:spPr>
        <a:xfrm>
          <a:off x="0" y="0"/>
          <a:ext cx="8412480" cy="9572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a:t>Ingen krav til litteraturkendskab eller forberedelse</a:t>
          </a:r>
          <a:endParaRPr lang="en-US" sz="2500" kern="1200"/>
        </a:p>
      </dsp:txBody>
      <dsp:txXfrm>
        <a:off x="28038" y="28038"/>
        <a:ext cx="7298593" cy="901218"/>
      </dsp:txXfrm>
    </dsp:sp>
    <dsp:sp modelId="{5BC8F1D2-8A78-4EFD-8078-7D3CD163FBF6}">
      <dsp:nvSpPr>
        <dsp:cNvPr id="0" name=""/>
        <dsp:cNvSpPr/>
      </dsp:nvSpPr>
      <dsp:spPr>
        <a:xfrm>
          <a:off x="704545" y="1131347"/>
          <a:ext cx="8412480" cy="95729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Man mødes omkring TEKSTEN, der er afsæt for en samtale</a:t>
          </a:r>
          <a:endParaRPr lang="en-US" sz="2500" kern="1200" dirty="0"/>
        </a:p>
      </dsp:txBody>
      <dsp:txXfrm>
        <a:off x="732583" y="1159385"/>
        <a:ext cx="7029617" cy="901218"/>
      </dsp:txXfrm>
    </dsp:sp>
    <dsp:sp modelId="{E19274F2-18C4-42C8-9A7D-0BC5045CC4D2}">
      <dsp:nvSpPr>
        <dsp:cNvPr id="0" name=""/>
        <dsp:cNvSpPr/>
      </dsp:nvSpPr>
      <dsp:spPr>
        <a:xfrm>
          <a:off x="1398574" y="2262695"/>
          <a:ext cx="8412480" cy="95729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Deltagerne spejler sig i teksten</a:t>
          </a:r>
          <a:endParaRPr lang="en-US" sz="2500" kern="1200" dirty="0"/>
        </a:p>
      </dsp:txBody>
      <dsp:txXfrm>
        <a:off x="1426612" y="2290733"/>
        <a:ext cx="7040133" cy="901218"/>
      </dsp:txXfrm>
    </dsp:sp>
    <dsp:sp modelId="{CC617DD2-4E31-4809-B7B5-07B649A5097D}">
      <dsp:nvSpPr>
        <dsp:cNvPr id="0" name=""/>
        <dsp:cNvSpPr/>
      </dsp:nvSpPr>
      <dsp:spPr>
        <a:xfrm>
          <a:off x="2103119" y="3394043"/>
          <a:ext cx="8412480" cy="95729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Litteraturen skaber et FÆLLESSKAB</a:t>
          </a:r>
          <a:endParaRPr lang="en-US" sz="2500" kern="1200" dirty="0"/>
        </a:p>
      </dsp:txBody>
      <dsp:txXfrm>
        <a:off x="2131157" y="3422081"/>
        <a:ext cx="7029617" cy="901218"/>
      </dsp:txXfrm>
    </dsp:sp>
    <dsp:sp modelId="{D5E0E9C5-3DA9-407E-BE69-36A1E38EE04E}">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3FD8BBBC-B6DB-49F0-8A51-3E8F8342C0A2}">
      <dsp:nvSpPr>
        <dsp:cNvPr id="0" name=""/>
        <dsp:cNvSpPr/>
      </dsp:nvSpPr>
      <dsp:spPr>
        <a:xfrm>
          <a:off x="8494783" y="1864548"/>
          <a:ext cx="622241" cy="62224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D1CDE406-0CC3-485C-91CF-4D5938C6BB37}">
      <dsp:nvSpPr>
        <dsp:cNvPr id="0" name=""/>
        <dsp:cNvSpPr/>
      </dsp:nvSpPr>
      <dsp:spPr>
        <a:xfrm>
          <a:off x="9188813" y="2995896"/>
          <a:ext cx="622241" cy="62224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A6DCC-BD03-40E1-96E1-DDB81386632D}" type="datetimeFigureOut">
              <a:rPr lang="da-DK" smtClean="0"/>
              <a:t>20-06-2022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013B2-7776-4381-966B-BEFEC49AE036}" type="slidenum">
              <a:rPr lang="da-DK" smtClean="0"/>
              <a:t>‹nr.›</a:t>
            </a:fld>
            <a:endParaRPr lang="da-DK"/>
          </a:p>
        </p:txBody>
      </p:sp>
    </p:spTree>
    <p:extLst>
      <p:ext uri="{BB962C8B-B14F-4D97-AF65-F5344CB8AC3E}">
        <p14:creationId xmlns:p14="http://schemas.microsoft.com/office/powerpoint/2010/main" val="228638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F7013B2-7776-4381-966B-BEFEC49AE036}" type="slidenum">
              <a:rPr lang="da-DK" smtClean="0"/>
              <a:t>9</a:t>
            </a:fld>
            <a:endParaRPr lang="da-DK" dirty="0"/>
          </a:p>
        </p:txBody>
      </p:sp>
    </p:spTree>
    <p:extLst>
      <p:ext uri="{BB962C8B-B14F-4D97-AF65-F5344CB8AC3E}">
        <p14:creationId xmlns:p14="http://schemas.microsoft.com/office/powerpoint/2010/main" val="69128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https://lms.centralbibliotek.eurekos.app/overview/guidet-faelleslaesning-online/learn?activity=177</a:t>
            </a:r>
          </a:p>
          <a:p>
            <a:endParaRPr lang="da-DK" dirty="0"/>
          </a:p>
        </p:txBody>
      </p:sp>
      <p:sp>
        <p:nvSpPr>
          <p:cNvPr id="4" name="Pladsholder til slidenummer 3"/>
          <p:cNvSpPr>
            <a:spLocks noGrp="1"/>
          </p:cNvSpPr>
          <p:nvPr>
            <p:ph type="sldNum" sz="quarter" idx="5"/>
          </p:nvPr>
        </p:nvSpPr>
        <p:spPr/>
        <p:txBody>
          <a:bodyPr/>
          <a:lstStyle/>
          <a:p>
            <a:fld id="{0F7013B2-7776-4381-966B-BEFEC49AE036}" type="slidenum">
              <a:rPr lang="da-DK" smtClean="0"/>
              <a:t>17</a:t>
            </a:fld>
            <a:endParaRPr lang="da-DK"/>
          </a:p>
        </p:txBody>
      </p:sp>
    </p:spTree>
    <p:extLst>
      <p:ext uri="{BB962C8B-B14F-4D97-AF65-F5344CB8AC3E}">
        <p14:creationId xmlns:p14="http://schemas.microsoft.com/office/powerpoint/2010/main" val="229656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8CE7D-26FF-4C12-93D9-0392B7E74C7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D6AABF6-35A1-4821-B29C-007DFAE9D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ED42246-D308-4A8B-9FB7-C3099A7AE26C}"/>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5" name="Pladsholder til sidefod 4">
            <a:extLst>
              <a:ext uri="{FF2B5EF4-FFF2-40B4-BE49-F238E27FC236}">
                <a16:creationId xmlns:a16="http://schemas.microsoft.com/office/drawing/2014/main" id="{AEBE3621-0C1D-455F-B871-7AEE828AA4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9701670-028C-4A59-A5D1-7D4B582FAFE2}"/>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218712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66E3E-5A49-4897-B9EB-382DADC055A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C24AC61-AD21-47D8-8999-7724029157D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6432A5A-165D-4E7B-B12B-C7354333ADB7}"/>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5" name="Pladsholder til sidefod 4">
            <a:extLst>
              <a:ext uri="{FF2B5EF4-FFF2-40B4-BE49-F238E27FC236}">
                <a16:creationId xmlns:a16="http://schemas.microsoft.com/office/drawing/2014/main" id="{3E99BF92-B86F-4997-A600-9D2D015D73C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8A570C0-5C26-42BA-B155-F4A694435E67}"/>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111200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F6F5CDD-385D-4A99-8A31-02B608380F0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0CB6289-1224-4959-A79B-877C9E09E17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2D2C064-C8D7-414D-A1D5-C059356BD5D0}"/>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5" name="Pladsholder til sidefod 4">
            <a:extLst>
              <a:ext uri="{FF2B5EF4-FFF2-40B4-BE49-F238E27FC236}">
                <a16:creationId xmlns:a16="http://schemas.microsoft.com/office/drawing/2014/main" id="{5AA7CA15-68ED-455A-9909-4813553E33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FC6ED46-4F8E-4FDE-9847-B4FFB11411F2}"/>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89360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7DDD4-E20F-4B67-BDC1-22B10B98035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6C451A0-98AA-461F-BF00-1BC5C232150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300ED59-74B0-4E58-95C2-13137F315C69}"/>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5" name="Pladsholder til sidefod 4">
            <a:extLst>
              <a:ext uri="{FF2B5EF4-FFF2-40B4-BE49-F238E27FC236}">
                <a16:creationId xmlns:a16="http://schemas.microsoft.com/office/drawing/2014/main" id="{B66F0A65-2CCF-4E13-9137-8B9A6608E5A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15CFD3-5565-423C-B9E0-810EF9DB8FF3}"/>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89201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093B7-392C-4197-B79A-AE60269EFCF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B03E211-0C90-444A-A3F4-6FCFF6EF42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79C2647-A269-457B-B2F6-127A4DC84D32}"/>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5" name="Pladsholder til sidefod 4">
            <a:extLst>
              <a:ext uri="{FF2B5EF4-FFF2-40B4-BE49-F238E27FC236}">
                <a16:creationId xmlns:a16="http://schemas.microsoft.com/office/drawing/2014/main" id="{0C4AD31B-E180-4F96-AB93-3E91C0F5624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FD823A4-D18E-4686-A71D-D0F8CE1BF536}"/>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398012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3207C-5CA9-4FB8-B533-246E1170A4D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061C2FD-D879-44A4-8E7B-16ADA98187F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52A8D40-3545-4B48-A068-4708DD11E65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01D8105-6CFB-4165-9028-664C8A991D4E}"/>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6" name="Pladsholder til sidefod 5">
            <a:extLst>
              <a:ext uri="{FF2B5EF4-FFF2-40B4-BE49-F238E27FC236}">
                <a16:creationId xmlns:a16="http://schemas.microsoft.com/office/drawing/2014/main" id="{B53EA774-25A0-4B07-B610-4AA0FA9DEEE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B0DDCA5-907E-4AF1-A124-694CFCE79B1A}"/>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246229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96162-389F-4F01-8D90-5B4F2B62F2C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B63E5FE-2D92-4619-900F-7EE1CFFE2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B0682DC-91F6-4097-9FA0-9E64FD1663F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1E2547F-4961-4ABF-ABF1-7739B2B78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C0433E5-6C30-49C4-81AC-62E9D99FAE3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DFDA726-65A0-4B4D-9674-4066DDC5D8D6}"/>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8" name="Pladsholder til sidefod 7">
            <a:extLst>
              <a:ext uri="{FF2B5EF4-FFF2-40B4-BE49-F238E27FC236}">
                <a16:creationId xmlns:a16="http://schemas.microsoft.com/office/drawing/2014/main" id="{F444AE6E-14F8-4697-85A3-E894FC95398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2FE23B0-60C1-4CDB-8EA6-186282B31903}"/>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333182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0199F-FB7E-44CB-8323-9B90619E965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FEA661F-CD14-46EC-BF1D-D89DA8A777CF}"/>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4" name="Pladsholder til sidefod 3">
            <a:extLst>
              <a:ext uri="{FF2B5EF4-FFF2-40B4-BE49-F238E27FC236}">
                <a16:creationId xmlns:a16="http://schemas.microsoft.com/office/drawing/2014/main" id="{F2A04D25-2969-4CD3-B7D9-97A1F1DC1EF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04AD8CB-C1F7-4758-AB54-EC63922EFD5C}"/>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122846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8186529-DD20-448F-B201-F314CA94E4D0}"/>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3" name="Pladsholder til sidefod 2">
            <a:extLst>
              <a:ext uri="{FF2B5EF4-FFF2-40B4-BE49-F238E27FC236}">
                <a16:creationId xmlns:a16="http://schemas.microsoft.com/office/drawing/2014/main" id="{245CE4D9-B567-4D3C-99C0-635780E8512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EF3C2EE-CEE0-4D18-BAAD-75320D67B4FB}"/>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95647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DC5A8-B7A5-4F29-8BA4-D320800181D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297C7FE-F13D-40AB-B6B9-0D87D2B71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AC0E884-FFFA-4C52-97AC-5A379CD19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CDB1DB0-A985-4831-BBB3-D61A23B651C1}"/>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6" name="Pladsholder til sidefod 5">
            <a:extLst>
              <a:ext uri="{FF2B5EF4-FFF2-40B4-BE49-F238E27FC236}">
                <a16:creationId xmlns:a16="http://schemas.microsoft.com/office/drawing/2014/main" id="{04B98CED-FFD9-4C4C-9F5A-C12F500D2EE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F18D5EB-E980-4D56-A59D-29631E51219D}"/>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171421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F574B-2ECF-44F7-A64C-E167D166E2A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3759E3B-A908-496B-81C4-CE8BBED124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7E4BCB7-A20B-4616-AC02-5B9D26155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842480D-9023-4C78-949B-E896157A0667}"/>
              </a:ext>
            </a:extLst>
          </p:cNvPr>
          <p:cNvSpPr>
            <a:spLocks noGrp="1"/>
          </p:cNvSpPr>
          <p:nvPr>
            <p:ph type="dt" sz="half" idx="10"/>
          </p:nvPr>
        </p:nvSpPr>
        <p:spPr/>
        <p:txBody>
          <a:bodyPr/>
          <a:lstStyle/>
          <a:p>
            <a:fld id="{725145AF-CBCD-47FF-A70F-74E4DB24CB5B}" type="datetimeFigureOut">
              <a:rPr lang="da-DK" smtClean="0"/>
              <a:t>20-06-2022</a:t>
            </a:fld>
            <a:endParaRPr lang="da-DK"/>
          </a:p>
        </p:txBody>
      </p:sp>
      <p:sp>
        <p:nvSpPr>
          <p:cNvPr id="6" name="Pladsholder til sidefod 5">
            <a:extLst>
              <a:ext uri="{FF2B5EF4-FFF2-40B4-BE49-F238E27FC236}">
                <a16:creationId xmlns:a16="http://schemas.microsoft.com/office/drawing/2014/main" id="{014565D7-B556-4001-91AE-5AEFEA603FD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5EAEF89-0179-46FF-B67D-9172B1FFA294}"/>
              </a:ext>
            </a:extLst>
          </p:cNvPr>
          <p:cNvSpPr>
            <a:spLocks noGrp="1"/>
          </p:cNvSpPr>
          <p:nvPr>
            <p:ph type="sldNum" sz="quarter" idx="12"/>
          </p:nvPr>
        </p:nvSpPr>
        <p:spPr/>
        <p:txBody>
          <a:bodyPr/>
          <a:lstStyle/>
          <a:p>
            <a:fld id="{939E21BA-53B6-4B9F-AED7-C516BC6CC7A7}" type="slidenum">
              <a:rPr lang="da-DK" smtClean="0"/>
              <a:t>‹nr.›</a:t>
            </a:fld>
            <a:endParaRPr lang="da-DK"/>
          </a:p>
        </p:txBody>
      </p:sp>
    </p:spTree>
    <p:extLst>
      <p:ext uri="{BB962C8B-B14F-4D97-AF65-F5344CB8AC3E}">
        <p14:creationId xmlns:p14="http://schemas.microsoft.com/office/powerpoint/2010/main" val="368615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368CC94-4B94-4BD6-8378-E5C785FDA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CEA509A-2863-4516-8FD6-9C6C801B5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7533CB4-2737-405A-9439-D64A4EF9B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145AF-CBCD-47FF-A70F-74E4DB24CB5B}" type="datetimeFigureOut">
              <a:rPr lang="da-DK" smtClean="0"/>
              <a:t>20-06-2022</a:t>
            </a:fld>
            <a:endParaRPr lang="da-DK"/>
          </a:p>
        </p:txBody>
      </p:sp>
      <p:sp>
        <p:nvSpPr>
          <p:cNvPr id="5" name="Pladsholder til sidefod 4">
            <a:extLst>
              <a:ext uri="{FF2B5EF4-FFF2-40B4-BE49-F238E27FC236}">
                <a16:creationId xmlns:a16="http://schemas.microsoft.com/office/drawing/2014/main" id="{5A92E515-496E-4D74-BCDF-C7D0249EE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BCFA104-B9C4-408D-B2DD-739D8DC51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E21BA-53B6-4B9F-AED7-C516BC6CC7A7}" type="slidenum">
              <a:rPr lang="da-DK" smtClean="0"/>
              <a:t>‹nr.›</a:t>
            </a:fld>
            <a:endParaRPr lang="da-DK"/>
          </a:p>
        </p:txBody>
      </p:sp>
    </p:spTree>
    <p:extLst>
      <p:ext uri="{BB962C8B-B14F-4D97-AF65-F5344CB8AC3E}">
        <p14:creationId xmlns:p14="http://schemas.microsoft.com/office/powerpoint/2010/main" val="170009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ww.rm.dk/siteassets/regional-udvikling/ru/kultur/kultur-og-sundhed/kultur-pa-recept_oversigt.pdf" TargetMode="External"/><Relationship Id="rId3" Type="http://schemas.openxmlformats.org/officeDocument/2006/relationships/hyperlink" Target="https://www.theguardian.com/books/2008/jan/05/fiction.scienceandnature" TargetMode="External"/><Relationship Id="rId7" Type="http://schemas.openxmlformats.org/officeDocument/2006/relationships/hyperlink" Target="https://youtu.be/3bqKlAQMF6s" TargetMode="External"/><Relationship Id="rId2" Type="http://schemas.openxmlformats.org/officeDocument/2006/relationships/hyperlink" Target="http://www.thereader.org.uk/" TargetMode="External"/><Relationship Id="rId1" Type="http://schemas.openxmlformats.org/officeDocument/2006/relationships/slideLayout" Target="../slideLayouts/slideLayout7.xml"/><Relationship Id="rId6" Type="http://schemas.openxmlformats.org/officeDocument/2006/relationships/hyperlink" Target="https://static1.squarespace.com/static/5e4fbfebc578a12e81397784/t/5fa9321ab75bcf39d68f7b9b/1604923950494/TidTilL%C3%A6sning_rapport_FINALtil_web_light_enkeltsider.pdf" TargetMode="External"/><Relationship Id="rId5" Type="http://schemas.openxmlformats.org/officeDocument/2006/relationships/hyperlink" Target="https://www.laeseforeningen.dk/" TargetMode="External"/><Relationship Id="rId4" Type="http://schemas.openxmlformats.org/officeDocument/2006/relationships/hyperlink" Target="https://youtu.be/i1DNRn0cJ20" TargetMode="External"/><Relationship Id="rId9" Type="http://schemas.openxmlformats.org/officeDocument/2006/relationships/hyperlink" Target="https://fb.watch/b1n6dGvjT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46AC7001-9CDE-4DF5-A6DE-94C66C087C07}"/>
              </a:ext>
            </a:extLst>
          </p:cNvPr>
          <p:cNvSpPr txBox="1"/>
          <p:nvPr/>
        </p:nvSpPr>
        <p:spPr>
          <a:xfrm>
            <a:off x="689635" y="2015250"/>
            <a:ext cx="10955043" cy="3139321"/>
          </a:xfrm>
          <a:prstGeom prst="rect">
            <a:avLst/>
          </a:prstGeom>
          <a:noFill/>
        </p:spPr>
        <p:txBody>
          <a:bodyPr wrap="square" rtlCol="0">
            <a:spAutoFit/>
          </a:bodyPr>
          <a:lstStyle/>
          <a:p>
            <a:pPr algn="ctr"/>
            <a:r>
              <a:rPr lang="da-DK" sz="8800" b="1" dirty="0">
                <a:latin typeface="Bahnschrift Condensed" panose="020B0502040204020203" pitchFamily="34" charset="0"/>
              </a:rPr>
              <a:t>Guidet Fælleslæsning</a:t>
            </a:r>
            <a:endParaRPr lang="da-DK" sz="8800" dirty="0">
              <a:latin typeface="Bahnschrift Condensed" panose="020B0502040204020203" pitchFamily="34" charset="0"/>
            </a:endParaRPr>
          </a:p>
          <a:p>
            <a:pPr algn="ctr"/>
            <a:r>
              <a:rPr lang="da-DK" sz="4400" dirty="0">
                <a:latin typeface="Bahnschrift Condensed" panose="020B0502040204020203" pitchFamily="34" charset="0"/>
              </a:rPr>
              <a:t>-hvorfor er det en god metode? </a:t>
            </a:r>
            <a:br>
              <a:rPr lang="da-DK" sz="6600" dirty="0">
                <a:latin typeface="Bahnschrift Condensed" panose="020B0502040204020203" pitchFamily="34" charset="0"/>
              </a:rPr>
            </a:br>
            <a:endParaRPr lang="da-DK" sz="6600" dirty="0">
              <a:latin typeface="Bahnschrift Condensed" panose="020B0502040204020203" pitchFamily="34" charset="0"/>
            </a:endParaRPr>
          </a:p>
        </p:txBody>
      </p:sp>
      <p:sp>
        <p:nvSpPr>
          <p:cNvPr id="6" name="Dobbeltparentes 5">
            <a:extLst>
              <a:ext uri="{FF2B5EF4-FFF2-40B4-BE49-F238E27FC236}">
                <a16:creationId xmlns:a16="http://schemas.microsoft.com/office/drawing/2014/main" id="{76F01AE8-AB09-42F5-9084-73B90E3448DC}"/>
              </a:ext>
            </a:extLst>
          </p:cNvPr>
          <p:cNvSpPr/>
          <p:nvPr/>
        </p:nvSpPr>
        <p:spPr>
          <a:xfrm>
            <a:off x="1775398" y="1916467"/>
            <a:ext cx="8783515" cy="1960684"/>
          </a:xfrm>
          <a:prstGeom prst="bracketPair">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da-DK" dirty="0"/>
          </a:p>
        </p:txBody>
      </p:sp>
    </p:spTree>
    <p:extLst>
      <p:ext uri="{BB962C8B-B14F-4D97-AF65-F5344CB8AC3E}">
        <p14:creationId xmlns:p14="http://schemas.microsoft.com/office/powerpoint/2010/main" val="6733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3E3F85B7-853E-40B8-B475-D96AFE8209AF}"/>
              </a:ext>
            </a:extLst>
          </p:cNvPr>
          <p:cNvPicPr>
            <a:picLocks noChangeAspect="1"/>
          </p:cNvPicPr>
          <p:nvPr/>
        </p:nvPicPr>
        <p:blipFill>
          <a:blip r:embed="rId2"/>
          <a:stretch>
            <a:fillRect/>
          </a:stretch>
        </p:blipFill>
        <p:spPr>
          <a:xfrm>
            <a:off x="3410479" y="1246443"/>
            <a:ext cx="5371042" cy="4365114"/>
          </a:xfrm>
          <a:prstGeom prst="rect">
            <a:avLst/>
          </a:prstGeom>
        </p:spPr>
      </p:pic>
      <p:sp>
        <p:nvSpPr>
          <p:cNvPr id="5" name="Dobbeltparentes 4">
            <a:extLst>
              <a:ext uri="{FF2B5EF4-FFF2-40B4-BE49-F238E27FC236}">
                <a16:creationId xmlns:a16="http://schemas.microsoft.com/office/drawing/2014/main" id="{ED6C4B05-620F-4BD1-913A-BD0F8E31EBC2}"/>
              </a:ext>
            </a:extLst>
          </p:cNvPr>
          <p:cNvSpPr/>
          <p:nvPr/>
        </p:nvSpPr>
        <p:spPr>
          <a:xfrm>
            <a:off x="3050959" y="846384"/>
            <a:ext cx="6090081" cy="5165231"/>
          </a:xfrm>
          <a:prstGeom prst="bracketPair">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da-DK" dirty="0"/>
          </a:p>
        </p:txBody>
      </p:sp>
      <p:pic>
        <p:nvPicPr>
          <p:cNvPr id="6" name="Billede 5">
            <a:extLst>
              <a:ext uri="{FF2B5EF4-FFF2-40B4-BE49-F238E27FC236}">
                <a16:creationId xmlns:a16="http://schemas.microsoft.com/office/drawing/2014/main" id="{979C4A01-7D3E-410A-A5F9-40DD88F7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078" y="5591908"/>
            <a:ext cx="1409600" cy="996095"/>
          </a:xfrm>
          <a:prstGeom prst="rect">
            <a:avLst/>
          </a:prstGeom>
        </p:spPr>
      </p:pic>
    </p:spTree>
    <p:extLst>
      <p:ext uri="{BB962C8B-B14F-4D97-AF65-F5344CB8AC3E}">
        <p14:creationId xmlns:p14="http://schemas.microsoft.com/office/powerpoint/2010/main" val="250012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B674B0C7-7099-4375-A7C6-35A848BF8937}"/>
              </a:ext>
            </a:extLst>
          </p:cNvPr>
          <p:cNvPicPr>
            <a:picLocks noChangeAspect="1"/>
          </p:cNvPicPr>
          <p:nvPr/>
        </p:nvPicPr>
        <p:blipFill>
          <a:blip r:embed="rId2"/>
          <a:stretch>
            <a:fillRect/>
          </a:stretch>
        </p:blipFill>
        <p:spPr>
          <a:xfrm>
            <a:off x="0" y="1697736"/>
            <a:ext cx="12192000" cy="3462528"/>
          </a:xfrm>
          <a:prstGeom prst="rect">
            <a:avLst/>
          </a:prstGeom>
        </p:spPr>
      </p:pic>
      <p:pic>
        <p:nvPicPr>
          <p:cNvPr id="3" name="Billede 2">
            <a:extLst>
              <a:ext uri="{FF2B5EF4-FFF2-40B4-BE49-F238E27FC236}">
                <a16:creationId xmlns:a16="http://schemas.microsoft.com/office/drawing/2014/main" id="{C316A750-0959-4946-B912-DA3335F43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078" y="5591908"/>
            <a:ext cx="1409600" cy="996095"/>
          </a:xfrm>
          <a:prstGeom prst="rect">
            <a:avLst/>
          </a:prstGeom>
        </p:spPr>
      </p:pic>
    </p:spTree>
    <p:extLst>
      <p:ext uri="{BB962C8B-B14F-4D97-AF65-F5344CB8AC3E}">
        <p14:creationId xmlns:p14="http://schemas.microsoft.com/office/powerpoint/2010/main" val="13103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B25BCDA-9013-4BE6-B4B7-5E5B216E9876}"/>
              </a:ext>
            </a:extLst>
          </p:cNvPr>
          <p:cNvPicPr>
            <a:picLocks noChangeAspect="1"/>
          </p:cNvPicPr>
          <p:nvPr/>
        </p:nvPicPr>
        <p:blipFill>
          <a:blip r:embed="rId2"/>
          <a:stretch>
            <a:fillRect/>
          </a:stretch>
        </p:blipFill>
        <p:spPr>
          <a:xfrm>
            <a:off x="585869" y="1186644"/>
            <a:ext cx="1539997" cy="936397"/>
          </a:xfrm>
          <a:prstGeom prst="rect">
            <a:avLst/>
          </a:prstGeom>
        </p:spPr>
      </p:pic>
      <p:pic>
        <p:nvPicPr>
          <p:cNvPr id="10" name="Billede 9">
            <a:extLst>
              <a:ext uri="{FF2B5EF4-FFF2-40B4-BE49-F238E27FC236}">
                <a16:creationId xmlns:a16="http://schemas.microsoft.com/office/drawing/2014/main" id="{02956D8F-8021-4D4A-99DF-A4AEC4F1D35D}"/>
              </a:ext>
            </a:extLst>
          </p:cNvPr>
          <p:cNvPicPr>
            <a:picLocks noChangeAspect="1"/>
          </p:cNvPicPr>
          <p:nvPr/>
        </p:nvPicPr>
        <p:blipFill>
          <a:blip r:embed="rId3"/>
          <a:stretch>
            <a:fillRect/>
          </a:stretch>
        </p:blipFill>
        <p:spPr>
          <a:xfrm>
            <a:off x="2409825" y="1248876"/>
            <a:ext cx="2036804" cy="874165"/>
          </a:xfrm>
          <a:prstGeom prst="rect">
            <a:avLst/>
          </a:prstGeom>
        </p:spPr>
      </p:pic>
      <p:pic>
        <p:nvPicPr>
          <p:cNvPr id="15" name="Billede 14">
            <a:extLst>
              <a:ext uri="{FF2B5EF4-FFF2-40B4-BE49-F238E27FC236}">
                <a16:creationId xmlns:a16="http://schemas.microsoft.com/office/drawing/2014/main" id="{BC86B16C-4A09-45B0-8B1A-B4592CB46ABD}"/>
              </a:ext>
            </a:extLst>
          </p:cNvPr>
          <p:cNvPicPr>
            <a:picLocks noChangeAspect="1"/>
          </p:cNvPicPr>
          <p:nvPr/>
        </p:nvPicPr>
        <p:blipFill>
          <a:blip r:embed="rId4"/>
          <a:stretch>
            <a:fillRect/>
          </a:stretch>
        </p:blipFill>
        <p:spPr>
          <a:xfrm>
            <a:off x="2409825" y="2746589"/>
            <a:ext cx="7372350" cy="2085975"/>
          </a:xfrm>
          <a:prstGeom prst="rect">
            <a:avLst/>
          </a:prstGeom>
        </p:spPr>
      </p:pic>
    </p:spTree>
    <p:extLst>
      <p:ext uri="{BB962C8B-B14F-4D97-AF65-F5344CB8AC3E}">
        <p14:creationId xmlns:p14="http://schemas.microsoft.com/office/powerpoint/2010/main" val="379356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kstfelt 2">
            <a:extLst>
              <a:ext uri="{FF2B5EF4-FFF2-40B4-BE49-F238E27FC236}">
                <a16:creationId xmlns:a16="http://schemas.microsoft.com/office/drawing/2014/main" id="{77F5F5FD-68C3-4C99-BE1D-1860F92D22D0}"/>
              </a:ext>
            </a:extLst>
          </p:cNvPr>
          <p:cNvSpPr txBox="1"/>
          <p:nvPr/>
        </p:nvSpPr>
        <p:spPr>
          <a:xfrm>
            <a:off x="462868" y="904259"/>
            <a:ext cx="7971947" cy="5122238"/>
          </a:xfrm>
          <a:prstGeom prst="rect">
            <a:avLst/>
          </a:prstGeom>
        </p:spPr>
        <p:txBody>
          <a:bodyPr vert="horz" lIns="91440" tIns="45720" rIns="91440" bIns="45720" rtlCol="0">
            <a:noAutofit/>
          </a:bodyPr>
          <a:lstStyle/>
          <a:p>
            <a:pPr>
              <a:lnSpc>
                <a:spcPct val="90000"/>
              </a:lnSpc>
              <a:spcAft>
                <a:spcPts val="600"/>
              </a:spcAft>
            </a:pPr>
            <a:r>
              <a:rPr lang="en-US" sz="3200" b="1" dirty="0">
                <a:solidFill>
                  <a:srgbClr val="FF9900"/>
                </a:solidFill>
                <a:latin typeface="Bahnschrift Condensed" panose="020B0502040204020203" pitchFamily="34" charset="0"/>
              </a:rPr>
              <a:t>Stor tilfredshed og markant bedring af livskvalitet</a:t>
            </a:r>
            <a:br>
              <a:rPr lang="en-US" sz="3200" b="1" dirty="0">
                <a:latin typeface="Bahnschrift Condensed" panose="020B0502040204020203" pitchFamily="34" charset="0"/>
              </a:rPr>
            </a:br>
            <a:endParaRPr lang="en-US" sz="3200" b="1" dirty="0">
              <a:latin typeface="Bahnschrift Condensed" panose="020B0502040204020203" pitchFamily="34" charset="0"/>
            </a:endParaRPr>
          </a:p>
          <a:p>
            <a:pPr>
              <a:lnSpc>
                <a:spcPct val="90000"/>
              </a:lnSpc>
              <a:spcAft>
                <a:spcPts val="600"/>
              </a:spcAft>
            </a:pPr>
            <a:r>
              <a:rPr lang="en-US" sz="3200" dirty="0">
                <a:latin typeface="Bahnschrift Condensed" panose="020B0502040204020203" pitchFamily="34" charset="0"/>
              </a:rPr>
              <a:t>Et stort flertal af deltagerne ønskede at kunne fortsætte i læsegrupperne.</a:t>
            </a:r>
          </a:p>
          <a:p>
            <a:pPr indent="-228600">
              <a:lnSpc>
                <a:spcPct val="90000"/>
              </a:lnSpc>
              <a:spcAft>
                <a:spcPts val="600"/>
              </a:spcAft>
              <a:buFont typeface="Arial" panose="020B0604020202020204" pitchFamily="34" charset="0"/>
              <a:buChar char="•"/>
            </a:pPr>
            <a:endParaRPr lang="en-US" sz="3200" dirty="0">
              <a:latin typeface="Bahnschrift Condensed" panose="020B0502040204020203" pitchFamily="34" charset="0"/>
            </a:endParaRPr>
          </a:p>
          <a:p>
            <a:pPr>
              <a:lnSpc>
                <a:spcPct val="90000"/>
              </a:lnSpc>
              <a:spcAft>
                <a:spcPts val="600"/>
              </a:spcAft>
            </a:pPr>
            <a:r>
              <a:rPr lang="en-US" sz="3200" dirty="0">
                <a:latin typeface="Bahnschrift Condensed" panose="020B0502040204020203" pitchFamily="34" charset="0"/>
              </a:rPr>
              <a:t>Deltagerne vurderede, at deres deltagelse havde haft en positiv indvirkning på deres livskvalitet.</a:t>
            </a:r>
          </a:p>
          <a:p>
            <a:pPr indent="-228600">
              <a:lnSpc>
                <a:spcPct val="90000"/>
              </a:lnSpc>
              <a:spcAft>
                <a:spcPts val="600"/>
              </a:spcAft>
              <a:buFont typeface="Arial" panose="020B0604020202020204" pitchFamily="34" charset="0"/>
              <a:buChar char="•"/>
            </a:pPr>
            <a:endParaRPr lang="en-US" sz="3200" dirty="0">
              <a:latin typeface="Bahnschrift Condensed" panose="020B0502040204020203" pitchFamily="34" charset="0"/>
            </a:endParaRPr>
          </a:p>
          <a:p>
            <a:pPr>
              <a:lnSpc>
                <a:spcPct val="90000"/>
              </a:lnSpc>
              <a:spcAft>
                <a:spcPts val="600"/>
              </a:spcAft>
            </a:pPr>
            <a:r>
              <a:rPr lang="en-US" sz="3200" dirty="0">
                <a:latin typeface="Bahnschrift Condensed" panose="020B0502040204020203" pitchFamily="34" charset="0"/>
              </a:rPr>
              <a:t>En signifikant positiv udvikling fra målingen før opstart i læsegruppen og frem til læsegruppeforløbets afslutning.</a:t>
            </a:r>
            <a:br>
              <a:rPr lang="en-US" sz="3200" dirty="0">
                <a:latin typeface="Bahnschrift Condensed" panose="020B0502040204020203" pitchFamily="34" charset="0"/>
              </a:rPr>
            </a:br>
            <a:r>
              <a:rPr lang="en-US" sz="3200" dirty="0">
                <a:latin typeface="Bahnschrift Condensed" panose="020B0502040204020203" pitchFamily="34" charset="0"/>
              </a:rPr>
              <a:t> </a:t>
            </a:r>
          </a:p>
          <a:p>
            <a:pPr indent="-228600">
              <a:lnSpc>
                <a:spcPct val="90000"/>
              </a:lnSpc>
              <a:spcAft>
                <a:spcPts val="600"/>
              </a:spcAft>
              <a:buFont typeface="Arial" panose="020B0604020202020204" pitchFamily="34" charset="0"/>
              <a:buChar char="•"/>
            </a:pPr>
            <a:endParaRPr lang="en-US" sz="3200" dirty="0">
              <a:latin typeface="Bahnschrift Condensed" panose="020B0502040204020203" pitchFamily="34" charset="0"/>
            </a:endParaRPr>
          </a:p>
        </p:txBody>
      </p:sp>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56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1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Billede 5">
            <a:extLst>
              <a:ext uri="{FF2B5EF4-FFF2-40B4-BE49-F238E27FC236}">
                <a16:creationId xmlns:a16="http://schemas.microsoft.com/office/drawing/2014/main" id="{4E695938-5820-4A87-BD7E-58A3C4085865}"/>
              </a:ext>
            </a:extLst>
          </p:cNvPr>
          <p:cNvPicPr>
            <a:picLocks noChangeAspect="1"/>
          </p:cNvPicPr>
          <p:nvPr/>
        </p:nvPicPr>
        <p:blipFill>
          <a:blip r:embed="rId2"/>
          <a:stretch>
            <a:fillRect/>
          </a:stretch>
        </p:blipFill>
        <p:spPr>
          <a:xfrm>
            <a:off x="1442473" y="1946474"/>
            <a:ext cx="5550540" cy="369140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5" name="Arc 1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ekstfelt 2">
            <a:extLst>
              <a:ext uri="{FF2B5EF4-FFF2-40B4-BE49-F238E27FC236}">
                <a16:creationId xmlns:a16="http://schemas.microsoft.com/office/drawing/2014/main" id="{992F80E2-3491-47FB-82CA-C317D54DEC7B}"/>
              </a:ext>
            </a:extLst>
          </p:cNvPr>
          <p:cNvSpPr txBox="1"/>
          <p:nvPr/>
        </p:nvSpPr>
        <p:spPr>
          <a:xfrm>
            <a:off x="1735213" y="2342760"/>
            <a:ext cx="5257800" cy="2898836"/>
          </a:xfrm>
          <a:prstGeom prst="rect">
            <a:avLst/>
          </a:prstGeom>
        </p:spPr>
        <p:txBody>
          <a:bodyPr vert="horz" lIns="91440" tIns="45720" rIns="91440" bIns="45720" rtlCol="0">
            <a:normAutofit/>
          </a:bodyPr>
          <a:lstStyle/>
          <a:p>
            <a:pPr>
              <a:lnSpc>
                <a:spcPct val="90000"/>
              </a:lnSpc>
              <a:spcAft>
                <a:spcPts val="600"/>
              </a:spcAft>
            </a:pPr>
            <a:r>
              <a:rPr lang="en-US" sz="3200" dirty="0">
                <a:latin typeface="Bahnschrift Condensed" panose="020B0502040204020203" pitchFamily="34" charset="0"/>
              </a:rPr>
              <a:t>Deltagelse i guidet fælleslæsning </a:t>
            </a:r>
            <a:r>
              <a:rPr lang="da-DK" sz="3200" dirty="0">
                <a:latin typeface="Bahnschrift Condensed" panose="020B0502040204020203" pitchFamily="34" charset="0"/>
              </a:rPr>
              <a:t>kan</a:t>
            </a:r>
            <a:r>
              <a:rPr lang="en-US" sz="3200" dirty="0">
                <a:latin typeface="Bahnschrift Condensed" panose="020B0502040204020203" pitchFamily="34" charset="0"/>
              </a:rPr>
              <a:t> for </a:t>
            </a:r>
            <a:r>
              <a:rPr lang="da-DK" sz="3200" dirty="0">
                <a:latin typeface="Bahnschrift Condensed" panose="020B0502040204020203" pitchFamily="34" charset="0"/>
              </a:rPr>
              <a:t>deltagerne</a:t>
            </a:r>
            <a:r>
              <a:rPr lang="en-US" sz="3200" dirty="0">
                <a:latin typeface="Bahnschrift Condensed" panose="020B0502040204020203" pitchFamily="34" charset="0"/>
              </a:rPr>
              <a:t> på </a:t>
            </a:r>
            <a:r>
              <a:rPr lang="da-DK" sz="3200" dirty="0">
                <a:latin typeface="Bahnschrift Condensed" panose="020B0502040204020203" pitchFamily="34" charset="0"/>
              </a:rPr>
              <a:t>både</a:t>
            </a:r>
            <a:r>
              <a:rPr lang="en-US" sz="3200" dirty="0">
                <a:latin typeface="Bahnschrift Condensed" panose="020B0502040204020203" pitchFamily="34" charset="0"/>
              </a:rPr>
              <a:t> </a:t>
            </a:r>
            <a:r>
              <a:rPr lang="da-DK" sz="3200" dirty="0">
                <a:latin typeface="Bahnschrift Condensed" panose="020B0502040204020203" pitchFamily="34" charset="0"/>
              </a:rPr>
              <a:t>kort</a:t>
            </a:r>
            <a:r>
              <a:rPr lang="en-US" sz="3200" dirty="0">
                <a:latin typeface="Bahnschrift Condensed" panose="020B0502040204020203" pitchFamily="34" charset="0"/>
              </a:rPr>
              <a:t> og lang </a:t>
            </a:r>
            <a:r>
              <a:rPr lang="da-DK" sz="3200" dirty="0">
                <a:latin typeface="Bahnschrift Condensed" panose="020B0502040204020203" pitchFamily="34" charset="0"/>
              </a:rPr>
              <a:t>sigt</a:t>
            </a:r>
            <a:r>
              <a:rPr lang="en-US" sz="3200" dirty="0">
                <a:latin typeface="Bahnschrift Condensed" panose="020B0502040204020203" pitchFamily="34" charset="0"/>
              </a:rPr>
              <a:t> understøtte en positiv ændring i humør, bekymringstendens, funktionsniveau og oplevet livskvalitet</a:t>
            </a:r>
            <a:r>
              <a:rPr lang="en-US" dirty="0"/>
              <a:t>. </a:t>
            </a:r>
          </a:p>
        </p:txBody>
      </p:sp>
    </p:spTree>
    <p:extLst>
      <p:ext uri="{BB962C8B-B14F-4D97-AF65-F5344CB8AC3E}">
        <p14:creationId xmlns:p14="http://schemas.microsoft.com/office/powerpoint/2010/main" val="321160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F1E59F6-C0C8-42C5-8468-91A2C15E1BF3}"/>
              </a:ext>
            </a:extLst>
          </p:cNvPr>
          <p:cNvPicPr>
            <a:picLocks noChangeAspect="1"/>
          </p:cNvPicPr>
          <p:nvPr/>
        </p:nvPicPr>
        <p:blipFill>
          <a:blip r:embed="rId2"/>
          <a:stretch>
            <a:fillRect/>
          </a:stretch>
        </p:blipFill>
        <p:spPr>
          <a:xfrm>
            <a:off x="3312935" y="1208504"/>
            <a:ext cx="5566130" cy="4383404"/>
          </a:xfrm>
          <a:prstGeom prst="rect">
            <a:avLst/>
          </a:prstGeom>
        </p:spPr>
      </p:pic>
      <p:sp>
        <p:nvSpPr>
          <p:cNvPr id="4" name="Dobbeltparentes 3">
            <a:extLst>
              <a:ext uri="{FF2B5EF4-FFF2-40B4-BE49-F238E27FC236}">
                <a16:creationId xmlns:a16="http://schemas.microsoft.com/office/drawing/2014/main" id="{DAC9298A-FDCE-44F3-869A-8DABA225BFD5}"/>
              </a:ext>
            </a:extLst>
          </p:cNvPr>
          <p:cNvSpPr/>
          <p:nvPr/>
        </p:nvSpPr>
        <p:spPr>
          <a:xfrm>
            <a:off x="2911876" y="985421"/>
            <a:ext cx="6462943" cy="4980373"/>
          </a:xfrm>
          <a:prstGeom prst="bracketPair">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5" name="Billede 4">
            <a:extLst>
              <a:ext uri="{FF2B5EF4-FFF2-40B4-BE49-F238E27FC236}">
                <a16:creationId xmlns:a16="http://schemas.microsoft.com/office/drawing/2014/main" id="{2A64C836-D517-435C-A6E3-B78C1F5E3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078" y="5591908"/>
            <a:ext cx="1409600" cy="996095"/>
          </a:xfrm>
          <a:prstGeom prst="rect">
            <a:avLst/>
          </a:prstGeom>
        </p:spPr>
      </p:pic>
    </p:spTree>
    <p:extLst>
      <p:ext uri="{BB962C8B-B14F-4D97-AF65-F5344CB8AC3E}">
        <p14:creationId xmlns:p14="http://schemas.microsoft.com/office/powerpoint/2010/main" val="303728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a:extLst>
              <a:ext uri="{FF2B5EF4-FFF2-40B4-BE49-F238E27FC236}">
                <a16:creationId xmlns:a16="http://schemas.microsoft.com/office/drawing/2014/main" id="{BC72265D-AA8D-4AC3-ACA7-9DD749050ED4}"/>
              </a:ext>
            </a:extLst>
          </p:cNvPr>
          <p:cNvPicPr>
            <a:picLocks noChangeAspect="1"/>
          </p:cNvPicPr>
          <p:nvPr/>
        </p:nvPicPr>
        <p:blipFill>
          <a:blip r:embed="rId2"/>
          <a:stretch>
            <a:fillRect/>
          </a:stretch>
        </p:blipFill>
        <p:spPr>
          <a:xfrm>
            <a:off x="643467" y="2449476"/>
            <a:ext cx="5294716" cy="1959045"/>
          </a:xfrm>
          <a:prstGeom prst="rect">
            <a:avLst/>
          </a:prstGeom>
        </p:spPr>
      </p:pic>
      <p:cxnSp>
        <p:nvCxnSpPr>
          <p:cNvPr id="23" name="Straight Connector 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Billede 4">
            <a:extLst>
              <a:ext uri="{FF2B5EF4-FFF2-40B4-BE49-F238E27FC236}">
                <a16:creationId xmlns:a16="http://schemas.microsoft.com/office/drawing/2014/main" id="{33B23400-4B60-4C0B-9247-A2DE75A4FC9B}"/>
              </a:ext>
            </a:extLst>
          </p:cNvPr>
          <p:cNvPicPr>
            <a:picLocks noChangeAspect="1"/>
          </p:cNvPicPr>
          <p:nvPr/>
        </p:nvPicPr>
        <p:blipFill>
          <a:blip r:embed="rId3"/>
          <a:stretch>
            <a:fillRect/>
          </a:stretch>
        </p:blipFill>
        <p:spPr>
          <a:xfrm>
            <a:off x="6253817" y="2356821"/>
            <a:ext cx="5294715" cy="2144358"/>
          </a:xfrm>
          <a:prstGeom prst="rect">
            <a:avLst/>
          </a:prstGeom>
        </p:spPr>
      </p:pic>
    </p:spTree>
    <p:extLst>
      <p:ext uri="{BB962C8B-B14F-4D97-AF65-F5344CB8AC3E}">
        <p14:creationId xmlns:p14="http://schemas.microsoft.com/office/powerpoint/2010/main" val="379958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92EC73EE-3805-449A-9CF6-47277099D5F1}"/>
              </a:ext>
            </a:extLst>
          </p:cNvPr>
          <p:cNvPicPr>
            <a:picLocks noChangeAspect="1"/>
          </p:cNvPicPr>
          <p:nvPr/>
        </p:nvPicPr>
        <p:blipFill>
          <a:blip r:embed="rId3"/>
          <a:stretch>
            <a:fillRect/>
          </a:stretch>
        </p:blipFill>
        <p:spPr>
          <a:xfrm>
            <a:off x="3343212" y="538692"/>
            <a:ext cx="4972175" cy="5571065"/>
          </a:xfrm>
          <a:prstGeom prst="rect">
            <a:avLst/>
          </a:prstGeom>
          <a:ln>
            <a:noFill/>
          </a:ln>
        </p:spPr>
      </p:pic>
    </p:spTree>
    <p:extLst>
      <p:ext uri="{BB962C8B-B14F-4D97-AF65-F5344CB8AC3E}">
        <p14:creationId xmlns:p14="http://schemas.microsoft.com/office/powerpoint/2010/main" val="247887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12014E2A-91B2-4A8E-B646-DE8C9F061A2F}"/>
              </a:ext>
            </a:extLst>
          </p:cNvPr>
          <p:cNvSpPr txBox="1"/>
          <p:nvPr/>
        </p:nvSpPr>
        <p:spPr>
          <a:xfrm>
            <a:off x="1577892" y="1177485"/>
            <a:ext cx="10427677" cy="4308872"/>
          </a:xfrm>
          <a:prstGeom prst="rect">
            <a:avLst/>
          </a:prstGeom>
          <a:noFill/>
        </p:spPr>
        <p:txBody>
          <a:bodyPr wrap="square" rtlCol="0">
            <a:spAutoFit/>
          </a:bodyPr>
          <a:lstStyle/>
          <a:p>
            <a:r>
              <a:rPr lang="da-DK" sz="3200" dirty="0">
                <a:latin typeface="Bahnschrift Condensed" panose="020B0502040204020203" pitchFamily="34" charset="0"/>
                <a:hlinkClick r:id="rId2"/>
              </a:rPr>
              <a:t>The Reader Organisation </a:t>
            </a:r>
            <a:endParaRPr lang="da-DK" sz="3200" dirty="0">
              <a:latin typeface="Bahnschrift Condensed" panose="020B0502040204020203" pitchFamily="34" charset="0"/>
            </a:endParaRPr>
          </a:p>
          <a:p>
            <a:r>
              <a:rPr lang="da-DK" sz="3200" dirty="0">
                <a:latin typeface="Bahnschrift Condensed" panose="020B0502040204020203" pitchFamily="34" charset="0"/>
                <a:hlinkClick r:id="rId3"/>
              </a:rPr>
              <a:t>Artikel i The Guardian: The Reading </a:t>
            </a:r>
            <a:r>
              <a:rPr lang="da-DK" sz="3200" dirty="0" err="1">
                <a:latin typeface="Bahnschrift Condensed" panose="020B0502040204020203" pitchFamily="34" charset="0"/>
                <a:hlinkClick r:id="rId3"/>
              </a:rPr>
              <a:t>Cure</a:t>
            </a:r>
            <a:endParaRPr lang="da-DK" sz="3200" dirty="0">
              <a:latin typeface="Bahnschrift Condensed" panose="020B0502040204020203" pitchFamily="34" charset="0"/>
            </a:endParaRPr>
          </a:p>
          <a:p>
            <a:r>
              <a:rPr lang="da-DK" sz="3200" dirty="0">
                <a:latin typeface="Bahnschrift Condensed" panose="020B0502040204020203" pitchFamily="34" charset="0"/>
                <a:hlinkClick r:id="rId4"/>
              </a:rPr>
              <a:t>TED-talk med Jane Davis, The Reader Organisation</a:t>
            </a:r>
            <a:endParaRPr lang="da-DK" sz="3200" dirty="0">
              <a:latin typeface="Bahnschrift Condensed" panose="020B0502040204020203" pitchFamily="34" charset="0"/>
            </a:endParaRPr>
          </a:p>
          <a:p>
            <a:r>
              <a:rPr lang="da-DK" sz="3200" dirty="0">
                <a:latin typeface="Bahnschrift Condensed" panose="020B0502040204020203" pitchFamily="34" charset="0"/>
                <a:hlinkClick r:id="rId5"/>
              </a:rPr>
              <a:t>Læseforeningen</a:t>
            </a:r>
            <a:br>
              <a:rPr lang="da-DK" sz="3200" dirty="0">
                <a:latin typeface="Bahnschrift Condensed" panose="020B0502040204020203" pitchFamily="34" charset="0"/>
              </a:rPr>
            </a:br>
            <a:r>
              <a:rPr lang="da-DK" sz="3200" dirty="0">
                <a:latin typeface="Bahnschrift Condensed" panose="020B0502040204020203" pitchFamily="34" charset="0"/>
                <a:hlinkClick r:id="rId6"/>
              </a:rPr>
              <a:t>Evalueringsrapport for Tid til Læsning</a:t>
            </a:r>
            <a:endParaRPr lang="da-DK" sz="3200" dirty="0">
              <a:latin typeface="Bahnschrift Condensed" panose="020B0502040204020203" pitchFamily="34" charset="0"/>
              <a:hlinkClick r:id="rId7"/>
            </a:endParaRPr>
          </a:p>
          <a:p>
            <a:r>
              <a:rPr lang="da-DK" sz="3200" dirty="0">
                <a:latin typeface="Bahnschrift Condensed" panose="020B0502040204020203" pitchFamily="34" charset="0"/>
                <a:hlinkClick r:id="rId7"/>
              </a:rPr>
              <a:t>Video: Fælleslæsning styrker mental sundhed</a:t>
            </a:r>
            <a:endParaRPr lang="da-DK" sz="3200" dirty="0">
              <a:latin typeface="Bahnschrift Condensed" panose="020B0502040204020203" pitchFamily="34" charset="0"/>
            </a:endParaRPr>
          </a:p>
          <a:p>
            <a:r>
              <a:rPr lang="da-DK" sz="3200" dirty="0">
                <a:latin typeface="Bahnschrift Condensed" panose="020B0502040204020203" pitchFamily="34" charset="0"/>
                <a:hlinkClick r:id="rId8"/>
              </a:rPr>
              <a:t>Kultur på Recept, Region Midt</a:t>
            </a:r>
            <a:endParaRPr lang="da-DK" sz="3200" dirty="0">
              <a:latin typeface="Bahnschrift Condensed" panose="020B0502040204020203" pitchFamily="34" charset="0"/>
            </a:endParaRPr>
          </a:p>
          <a:p>
            <a:r>
              <a:rPr lang="da-DK" sz="3200" dirty="0">
                <a:latin typeface="Bahnschrift Condensed" panose="020B0502040204020203" pitchFamily="34" charset="0"/>
                <a:hlinkClick r:id="rId9"/>
              </a:rPr>
              <a:t>Facebook: Video-opslag om Læsegruppen på biblioteket, 2021</a:t>
            </a:r>
            <a:endParaRPr lang="da-DK" sz="3200" dirty="0">
              <a:latin typeface="Bahnschrift Condensed" panose="020B0502040204020203" pitchFamily="34" charset="0"/>
            </a:endParaRPr>
          </a:p>
          <a:p>
            <a:endParaRPr lang="da-DK" dirty="0"/>
          </a:p>
        </p:txBody>
      </p:sp>
    </p:spTree>
    <p:extLst>
      <p:ext uri="{BB962C8B-B14F-4D97-AF65-F5344CB8AC3E}">
        <p14:creationId xmlns:p14="http://schemas.microsoft.com/office/powerpoint/2010/main" val="410690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Isosceles Triangle 4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kstfelt 1">
            <a:extLst>
              <a:ext uri="{FF2B5EF4-FFF2-40B4-BE49-F238E27FC236}">
                <a16:creationId xmlns:a16="http://schemas.microsoft.com/office/drawing/2014/main" id="{95159824-1259-2AA9-4166-D8DA3A1295DA}"/>
              </a:ext>
            </a:extLst>
          </p:cNvPr>
          <p:cNvGraphicFramePr/>
          <p:nvPr>
            <p:extLst>
              <p:ext uri="{D42A27DB-BD31-4B8C-83A1-F6EECF244321}">
                <p14:modId xmlns:p14="http://schemas.microsoft.com/office/powerpoint/2010/main" val="3271016715"/>
              </p:ext>
            </p:extLst>
          </p:nvPr>
        </p:nvGraphicFramePr>
        <p:xfrm>
          <a:off x="1214325" y="1713934"/>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79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kstfelt 1">
            <a:extLst>
              <a:ext uri="{FF2B5EF4-FFF2-40B4-BE49-F238E27FC236}">
                <a16:creationId xmlns:a16="http://schemas.microsoft.com/office/drawing/2014/main" id="{B419E0C4-7706-4CA3-9250-82582D03922F}"/>
              </a:ext>
            </a:extLst>
          </p:cNvPr>
          <p:cNvSpPr txBox="1"/>
          <p:nvPr/>
        </p:nvSpPr>
        <p:spPr>
          <a:xfrm>
            <a:off x="4727344" y="72469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sz="3200" dirty="0" err="1">
                <a:latin typeface="Bahnschrift Condensed" panose="020B0502040204020203" pitchFamily="34" charset="0"/>
              </a:rPr>
              <a:t>Forskning</a:t>
            </a:r>
            <a:r>
              <a:rPr lang="en-US" sz="3200" dirty="0">
                <a:latin typeface="Bahnschrift Condensed" panose="020B0502040204020203" pitchFamily="34" charset="0"/>
              </a:rPr>
              <a:t> </a:t>
            </a:r>
            <a:r>
              <a:rPr lang="en-US" sz="3200" dirty="0" err="1">
                <a:latin typeface="Bahnschrift Condensed" panose="020B0502040204020203" pitchFamily="34" charset="0"/>
              </a:rPr>
              <a:t>viser</a:t>
            </a:r>
            <a:r>
              <a:rPr lang="en-US" sz="3200" dirty="0">
                <a:latin typeface="Bahnschrift Condensed" panose="020B0502040204020203" pitchFamily="34" charset="0"/>
              </a:rPr>
              <a:t> at …. </a:t>
            </a:r>
            <a:br>
              <a:rPr lang="en-US" sz="3200" dirty="0">
                <a:latin typeface="Bahnschrift Condensed" panose="020B0502040204020203" pitchFamily="34" charset="0"/>
              </a:rPr>
            </a:br>
            <a:endParaRPr lang="en-US" sz="3200" dirty="0">
              <a:latin typeface="Bahnschrift Condensed" panose="020B0502040204020203" pitchFamily="34" charset="0"/>
            </a:endParaRPr>
          </a:p>
          <a:p>
            <a:pPr>
              <a:lnSpc>
                <a:spcPct val="90000"/>
              </a:lnSpc>
              <a:spcAft>
                <a:spcPts val="600"/>
              </a:spcAft>
            </a:pPr>
            <a:r>
              <a:rPr lang="en-US" sz="3200" dirty="0">
                <a:solidFill>
                  <a:srgbClr val="FF9900"/>
                </a:solidFill>
                <a:latin typeface="Bahnschrift Condensed" panose="020B0502040204020203" pitchFamily="34" charset="0"/>
              </a:rPr>
              <a:t>Dokumenteret positiv effekt på </a:t>
            </a:r>
            <a:br>
              <a:rPr lang="en-US" sz="3200" dirty="0">
                <a:solidFill>
                  <a:srgbClr val="FF9900"/>
                </a:solidFill>
                <a:latin typeface="Bahnschrift Condensed" panose="020B0502040204020203" pitchFamily="34" charset="0"/>
              </a:rPr>
            </a:br>
            <a:r>
              <a:rPr lang="en-US" sz="3200" dirty="0">
                <a:solidFill>
                  <a:srgbClr val="FF9900"/>
                </a:solidFill>
                <a:latin typeface="Bahnschrift Condensed" panose="020B0502040204020203" pitchFamily="34" charset="0"/>
              </a:rPr>
              <a:t>stress, angst og depression</a:t>
            </a:r>
          </a:p>
          <a:p>
            <a:pPr>
              <a:lnSpc>
                <a:spcPct val="90000"/>
              </a:lnSpc>
              <a:spcAft>
                <a:spcPts val="600"/>
              </a:spcAft>
            </a:pPr>
            <a:endParaRPr lang="en-US" sz="3200" dirty="0">
              <a:solidFill>
                <a:srgbClr val="FF9900"/>
              </a:solidFill>
              <a:latin typeface="Bahnschrift Condensed" panose="020B0502040204020203" pitchFamily="34" charset="0"/>
            </a:endParaRPr>
          </a:p>
          <a:p>
            <a:pPr>
              <a:lnSpc>
                <a:spcPct val="90000"/>
              </a:lnSpc>
              <a:spcAft>
                <a:spcPts val="600"/>
              </a:spcAft>
            </a:pPr>
            <a:r>
              <a:rPr lang="en-US" sz="3200" dirty="0">
                <a:solidFill>
                  <a:srgbClr val="FF9900"/>
                </a:solidFill>
                <a:latin typeface="Bahnschrift Condensed" panose="020B0502040204020203" pitchFamily="34" charset="0"/>
              </a:rPr>
              <a:t>Meningsfyldt fællesskab</a:t>
            </a:r>
            <a:br>
              <a:rPr lang="en-US" sz="3200" dirty="0">
                <a:solidFill>
                  <a:srgbClr val="FF9900"/>
                </a:solidFill>
                <a:latin typeface="Bahnschrift Condensed" panose="020B0502040204020203" pitchFamily="34" charset="0"/>
              </a:rPr>
            </a:br>
            <a:br>
              <a:rPr lang="en-US" sz="3200" dirty="0">
                <a:solidFill>
                  <a:srgbClr val="FF9900"/>
                </a:solidFill>
                <a:latin typeface="Bahnschrift Condensed" panose="020B0502040204020203" pitchFamily="34" charset="0"/>
              </a:rPr>
            </a:br>
            <a:r>
              <a:rPr lang="en-US" sz="3200" dirty="0" err="1">
                <a:solidFill>
                  <a:srgbClr val="FF9900"/>
                </a:solidFill>
                <a:latin typeface="Bahnschrift Condensed" panose="020B0502040204020203" pitchFamily="34" charset="0"/>
              </a:rPr>
              <a:t>Skaber</a:t>
            </a:r>
            <a:r>
              <a:rPr lang="en-US" sz="3200" dirty="0">
                <a:solidFill>
                  <a:srgbClr val="FF9900"/>
                </a:solidFill>
                <a:latin typeface="Bahnschrift Condensed" panose="020B0502040204020203" pitchFamily="34" charset="0"/>
              </a:rPr>
              <a:t> </a:t>
            </a:r>
            <a:r>
              <a:rPr lang="en-US" sz="3200" dirty="0" err="1">
                <a:solidFill>
                  <a:srgbClr val="FF9900"/>
                </a:solidFill>
                <a:latin typeface="Bahnschrift Condensed" panose="020B0502040204020203" pitchFamily="34" charset="0"/>
              </a:rPr>
              <a:t>venskaber</a:t>
            </a:r>
            <a:endParaRPr lang="en-US" sz="3200" dirty="0">
              <a:solidFill>
                <a:srgbClr val="FF9900"/>
              </a:solidFill>
              <a:latin typeface="Bahnschrift Condensed" panose="020B0502040204020203" pitchFamily="34" charset="0"/>
            </a:endParaRPr>
          </a:p>
          <a:p>
            <a:pPr>
              <a:lnSpc>
                <a:spcPct val="90000"/>
              </a:lnSpc>
              <a:spcAft>
                <a:spcPts val="600"/>
              </a:spcAft>
            </a:pPr>
            <a:br>
              <a:rPr lang="en-US" sz="3200" dirty="0">
                <a:solidFill>
                  <a:srgbClr val="FF9900"/>
                </a:solidFill>
                <a:latin typeface="Bahnschrift Condensed" panose="020B0502040204020203" pitchFamily="34" charset="0"/>
              </a:rPr>
            </a:br>
            <a:r>
              <a:rPr lang="en-US" sz="3200" dirty="0" err="1">
                <a:solidFill>
                  <a:srgbClr val="FF9900"/>
                </a:solidFill>
                <a:latin typeface="Bahnschrift Condensed" panose="020B0502040204020203" pitchFamily="34" charset="0"/>
              </a:rPr>
              <a:t>Selvtillid</a:t>
            </a:r>
            <a:endParaRPr lang="en-US" sz="3200" dirty="0">
              <a:solidFill>
                <a:srgbClr val="FF9900"/>
              </a:solidFill>
              <a:latin typeface="Bahnschrift Condensed" panose="020B0502040204020203" pitchFamily="34" charset="0"/>
            </a:endParaRPr>
          </a:p>
          <a:p>
            <a:pPr indent="-228600">
              <a:lnSpc>
                <a:spcPct val="90000"/>
              </a:lnSpc>
              <a:spcAft>
                <a:spcPts val="600"/>
              </a:spcAft>
              <a:buFont typeface="Arial" panose="020B0604020202020204" pitchFamily="34" charset="0"/>
              <a:buChar char="•"/>
            </a:pPr>
            <a:endParaRPr lang="en-US" dirty="0">
              <a:solidFill>
                <a:srgbClr val="FF9900"/>
              </a:solidFill>
              <a:highlight>
                <a:srgbClr val="FFFF00"/>
              </a:highlight>
            </a:endParaRP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dirty="0"/>
          </a:p>
        </p:txBody>
      </p:sp>
      <p:sp>
        <p:nvSpPr>
          <p:cNvPr id="3" name="Tekstfelt 2">
            <a:extLst>
              <a:ext uri="{FF2B5EF4-FFF2-40B4-BE49-F238E27FC236}">
                <a16:creationId xmlns:a16="http://schemas.microsoft.com/office/drawing/2014/main" id="{E1A524CF-A4FE-41F5-BE67-5C235BD815A6}"/>
              </a:ext>
            </a:extLst>
          </p:cNvPr>
          <p:cNvSpPr txBox="1"/>
          <p:nvPr/>
        </p:nvSpPr>
        <p:spPr>
          <a:xfrm>
            <a:off x="329565" y="3105834"/>
            <a:ext cx="3124200" cy="646331"/>
          </a:xfrm>
          <a:prstGeom prst="rect">
            <a:avLst/>
          </a:prstGeom>
          <a:noFill/>
        </p:spPr>
        <p:txBody>
          <a:bodyPr wrap="square" rtlCol="0">
            <a:spAutoFit/>
          </a:bodyPr>
          <a:lstStyle/>
          <a:p>
            <a:r>
              <a:rPr lang="da-DK" sz="3600" dirty="0"/>
              <a:t>Hvad KAN det? </a:t>
            </a:r>
          </a:p>
        </p:txBody>
      </p:sp>
    </p:spTree>
    <p:extLst>
      <p:ext uri="{BB962C8B-B14F-4D97-AF65-F5344CB8AC3E}">
        <p14:creationId xmlns:p14="http://schemas.microsoft.com/office/powerpoint/2010/main" val="113203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kstfelt 2">
            <a:extLst>
              <a:ext uri="{FF2B5EF4-FFF2-40B4-BE49-F238E27FC236}">
                <a16:creationId xmlns:a16="http://schemas.microsoft.com/office/drawing/2014/main" id="{86815AA7-F52F-4F04-89E1-B956A01E07CA}"/>
              </a:ext>
            </a:extLst>
          </p:cNvPr>
          <p:cNvGraphicFramePr/>
          <p:nvPr>
            <p:extLst>
              <p:ext uri="{D42A27DB-BD31-4B8C-83A1-F6EECF244321}">
                <p14:modId xmlns:p14="http://schemas.microsoft.com/office/powerpoint/2010/main" val="39373177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587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BB9ED6DA-83D2-42EF-B53D-C63F90952F13}"/>
              </a:ext>
            </a:extLst>
          </p:cNvPr>
          <p:cNvPicPr>
            <a:picLocks noChangeAspect="1"/>
          </p:cNvPicPr>
          <p:nvPr/>
        </p:nvPicPr>
        <p:blipFill>
          <a:blip r:embed="rId2"/>
          <a:stretch>
            <a:fillRect/>
          </a:stretch>
        </p:blipFill>
        <p:spPr>
          <a:xfrm>
            <a:off x="0" y="572215"/>
            <a:ext cx="12192000" cy="5713570"/>
          </a:xfrm>
          <a:prstGeom prst="rect">
            <a:avLst/>
          </a:prstGeom>
        </p:spPr>
      </p:pic>
    </p:spTree>
    <p:extLst>
      <p:ext uri="{BB962C8B-B14F-4D97-AF65-F5344CB8AC3E}">
        <p14:creationId xmlns:p14="http://schemas.microsoft.com/office/powerpoint/2010/main" val="294912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6A5BBAD-DCA7-4F1A-A67E-5D91108B5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078" y="5591908"/>
            <a:ext cx="1409600" cy="996095"/>
          </a:xfrm>
          <a:prstGeom prst="rect">
            <a:avLst/>
          </a:prstGeom>
        </p:spPr>
      </p:pic>
      <p:sp>
        <p:nvSpPr>
          <p:cNvPr id="10" name="Tekstfelt 9">
            <a:extLst>
              <a:ext uri="{FF2B5EF4-FFF2-40B4-BE49-F238E27FC236}">
                <a16:creationId xmlns:a16="http://schemas.microsoft.com/office/drawing/2014/main" id="{93D3E4D9-3CD0-4C61-B144-BAA51711710D}"/>
              </a:ext>
            </a:extLst>
          </p:cNvPr>
          <p:cNvSpPr txBox="1"/>
          <p:nvPr/>
        </p:nvSpPr>
        <p:spPr>
          <a:xfrm>
            <a:off x="1086440" y="1190183"/>
            <a:ext cx="6094428" cy="2308324"/>
          </a:xfrm>
          <a:prstGeom prst="rect">
            <a:avLst/>
          </a:prstGeom>
          <a:solidFill>
            <a:srgbClr val="FF9933"/>
          </a:solidFill>
          <a:ln>
            <a:noFill/>
          </a:ln>
          <a:effectLst>
            <a:softEdge rad="12700"/>
          </a:effectLst>
        </p:spPr>
        <p:txBody>
          <a:bodyPr wrap="square">
            <a:spAutoFit/>
          </a:bodyPr>
          <a:lstStyle/>
          <a:p>
            <a:r>
              <a:rPr lang="da-DK" dirty="0"/>
              <a:t>“ </a:t>
            </a:r>
            <a:r>
              <a:rPr lang="da-DK" sz="2400" dirty="0">
                <a:latin typeface="Bahnschrift Condensed" panose="020B0502040204020203" pitchFamily="34" charset="0"/>
              </a:rPr>
              <a:t>Litteratur er så dejligt universelt. Det der med at sidde og snakke om problemer, jo, det er jo meget fint. Men hvis du sidder med noget litteratur, som du på en eller anden måde kan reflektere over, så kan det godt hjælpe dig lidt egentlig” </a:t>
            </a:r>
            <a:br>
              <a:rPr lang="da-DK" sz="2400" dirty="0">
                <a:latin typeface="Bahnschrift Condensed" panose="020B0502040204020203" pitchFamily="34" charset="0"/>
              </a:rPr>
            </a:br>
            <a:r>
              <a:rPr lang="da-DK" sz="2400" dirty="0">
                <a:latin typeface="Bahnschrift Condensed" panose="020B0502040204020203" pitchFamily="34" charset="0"/>
              </a:rPr>
              <a:t>– deltager i læsegruppe</a:t>
            </a:r>
          </a:p>
        </p:txBody>
      </p:sp>
      <p:sp>
        <p:nvSpPr>
          <p:cNvPr id="13" name="Tekstfelt 12">
            <a:extLst>
              <a:ext uri="{FF2B5EF4-FFF2-40B4-BE49-F238E27FC236}">
                <a16:creationId xmlns:a16="http://schemas.microsoft.com/office/drawing/2014/main" id="{2A819937-38E8-403A-B01D-3C74064992A5}"/>
              </a:ext>
            </a:extLst>
          </p:cNvPr>
          <p:cNvSpPr txBox="1"/>
          <p:nvPr/>
        </p:nvSpPr>
        <p:spPr>
          <a:xfrm>
            <a:off x="1086440" y="3719389"/>
            <a:ext cx="6094428" cy="2677656"/>
          </a:xfrm>
          <a:prstGeom prst="rect">
            <a:avLst/>
          </a:prstGeom>
          <a:solidFill>
            <a:schemeClr val="accent6">
              <a:lumMod val="40000"/>
              <a:lumOff val="60000"/>
            </a:schemeClr>
          </a:solidFill>
          <a:effectLst>
            <a:softEdge rad="12700"/>
          </a:effectLst>
        </p:spPr>
        <p:txBody>
          <a:bodyPr wrap="square">
            <a:spAutoFit/>
          </a:bodyPr>
          <a:lstStyle/>
          <a:p>
            <a:r>
              <a:rPr lang="da-DK" sz="2000" dirty="0"/>
              <a:t>”</a:t>
            </a:r>
            <a:r>
              <a:rPr lang="da-DK" sz="2400" dirty="0">
                <a:latin typeface="Bahnschrift Condensed" panose="020B0502040204020203" pitchFamily="34" charset="0"/>
              </a:rPr>
              <a:t>det er dejligt, at vi kan hjælpe hinanden til ligesom at se.  (…) også godt kan lide ved det er, at vi har meget forskellige forudsætninger (…)at man ikke skal have nogle forudsætninger (…) det er ikke noget med, at man skal analysere en tekst. </a:t>
            </a:r>
            <a:br>
              <a:rPr lang="da-DK" sz="2400" dirty="0">
                <a:latin typeface="Bahnschrift Condensed" panose="020B0502040204020203" pitchFamily="34" charset="0"/>
              </a:rPr>
            </a:br>
            <a:r>
              <a:rPr lang="da-DK" sz="2400" dirty="0">
                <a:latin typeface="Bahnschrift Condensed" panose="020B0502040204020203" pitchFamily="34" charset="0"/>
              </a:rPr>
              <a:t>Der er ikke noget, der er rigtig eller forkert”</a:t>
            </a:r>
            <a:br>
              <a:rPr lang="da-DK" sz="2400" dirty="0">
                <a:latin typeface="Bahnschrift Condensed" panose="020B0502040204020203" pitchFamily="34" charset="0"/>
              </a:rPr>
            </a:br>
            <a:r>
              <a:rPr lang="da-DK" sz="2400" dirty="0">
                <a:latin typeface="Bahnschrift Condensed" panose="020B0502040204020203" pitchFamily="34" charset="0"/>
              </a:rPr>
              <a:t>- deltager i læsegruppe</a:t>
            </a:r>
          </a:p>
        </p:txBody>
      </p:sp>
      <p:sp>
        <p:nvSpPr>
          <p:cNvPr id="18" name="Tekstfelt 17">
            <a:extLst>
              <a:ext uri="{FF2B5EF4-FFF2-40B4-BE49-F238E27FC236}">
                <a16:creationId xmlns:a16="http://schemas.microsoft.com/office/drawing/2014/main" id="{3B17DBEF-DAA4-4C87-87DC-904D17F4C060}"/>
              </a:ext>
            </a:extLst>
          </p:cNvPr>
          <p:cNvSpPr txBox="1"/>
          <p:nvPr/>
        </p:nvSpPr>
        <p:spPr>
          <a:xfrm>
            <a:off x="8012784" y="590019"/>
            <a:ext cx="3631894" cy="1569660"/>
          </a:xfrm>
          <a:prstGeom prst="rect">
            <a:avLst/>
          </a:prstGeom>
          <a:noFill/>
        </p:spPr>
        <p:txBody>
          <a:bodyPr wrap="square" rtlCol="0">
            <a:spAutoFit/>
          </a:bodyPr>
          <a:lstStyle/>
          <a:p>
            <a:r>
              <a:rPr lang="da-DK" sz="3200" dirty="0">
                <a:latin typeface="Bahnschrift Condensed" panose="020B0502040204020203" pitchFamily="34" charset="0"/>
              </a:rPr>
              <a:t>Udtalelser fra læsegruppe-deltagere i  </a:t>
            </a:r>
          </a:p>
          <a:p>
            <a:r>
              <a:rPr lang="da-DK" sz="3200" b="1" dirty="0">
                <a:solidFill>
                  <a:srgbClr val="FFCCCC"/>
                </a:solidFill>
                <a:latin typeface="Bahnschrift Condensed" panose="020B0502040204020203" pitchFamily="34" charset="0"/>
              </a:rPr>
              <a:t>Tid til læsning</a:t>
            </a:r>
          </a:p>
        </p:txBody>
      </p:sp>
    </p:spTree>
    <p:extLst>
      <p:ext uri="{BB962C8B-B14F-4D97-AF65-F5344CB8AC3E}">
        <p14:creationId xmlns:p14="http://schemas.microsoft.com/office/powerpoint/2010/main" val="369617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2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felt 1">
            <a:extLst>
              <a:ext uri="{FF2B5EF4-FFF2-40B4-BE49-F238E27FC236}">
                <a16:creationId xmlns:a16="http://schemas.microsoft.com/office/drawing/2014/main" id="{BE3E427A-2404-4CC0-9DED-CEAE5DF2EC18}"/>
              </a:ext>
            </a:extLst>
          </p:cNvPr>
          <p:cNvSpPr txBox="1"/>
          <p:nvPr/>
        </p:nvSpPr>
        <p:spPr>
          <a:xfrm>
            <a:off x="1285241" y="1008993"/>
            <a:ext cx="9231410" cy="35420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0600" kern="1200" dirty="0" err="1">
                <a:solidFill>
                  <a:schemeClr val="tx1"/>
                </a:solidFill>
                <a:latin typeface="Bahnschrift Condensed" panose="020B0502040204020203" pitchFamily="34" charset="0"/>
                <a:ea typeface="+mj-ea"/>
                <a:cs typeface="+mj-cs"/>
              </a:rPr>
              <a:t>Litteraturen</a:t>
            </a:r>
            <a:r>
              <a:rPr lang="en-US" sz="10600" kern="1200" dirty="0">
                <a:solidFill>
                  <a:schemeClr val="tx1"/>
                </a:solidFill>
                <a:latin typeface="Bahnschrift Condensed" panose="020B0502040204020203" pitchFamily="34" charset="0"/>
                <a:ea typeface="+mj-ea"/>
                <a:cs typeface="+mj-cs"/>
              </a:rPr>
              <a:t> </a:t>
            </a:r>
            <a:r>
              <a:rPr lang="en-US" sz="10600" kern="1200" dirty="0" err="1">
                <a:solidFill>
                  <a:schemeClr val="tx1"/>
                </a:solidFill>
                <a:latin typeface="Bahnschrift Condensed" panose="020B0502040204020203" pitchFamily="34" charset="0"/>
                <a:ea typeface="+mj-ea"/>
                <a:cs typeface="+mj-cs"/>
              </a:rPr>
              <a:t>åbner</a:t>
            </a:r>
            <a:r>
              <a:rPr lang="en-US" sz="10600" kern="1200" dirty="0">
                <a:solidFill>
                  <a:schemeClr val="tx1"/>
                </a:solidFill>
                <a:latin typeface="Bahnschrift Condensed" panose="020B0502040204020203" pitchFamily="34" charset="0"/>
                <a:ea typeface="+mj-ea"/>
                <a:cs typeface="+mj-cs"/>
              </a:rPr>
              <a:t> </a:t>
            </a:r>
            <a:r>
              <a:rPr lang="en-US" sz="10600" kern="1200" dirty="0" err="1">
                <a:solidFill>
                  <a:schemeClr val="tx1"/>
                </a:solidFill>
                <a:latin typeface="Bahnschrift Condensed" panose="020B0502040204020203" pitchFamily="34" charset="0"/>
                <a:ea typeface="+mj-ea"/>
                <a:cs typeface="+mj-cs"/>
              </a:rPr>
              <a:t>verden</a:t>
            </a:r>
            <a:r>
              <a:rPr lang="en-US" sz="10600" kern="1200" dirty="0">
                <a:solidFill>
                  <a:schemeClr val="tx1"/>
                </a:solidFill>
                <a:latin typeface="Bahnschrift Condensed" panose="020B0502040204020203" pitchFamily="34" charset="0"/>
                <a:ea typeface="+mj-ea"/>
                <a:cs typeface="+mj-cs"/>
              </a:rPr>
              <a:t> op </a:t>
            </a:r>
          </a:p>
        </p:txBody>
      </p:sp>
    </p:spTree>
    <p:extLst>
      <p:ext uri="{BB962C8B-B14F-4D97-AF65-F5344CB8AC3E}">
        <p14:creationId xmlns:p14="http://schemas.microsoft.com/office/powerpoint/2010/main" val="78828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bbeltparentes 3">
            <a:extLst>
              <a:ext uri="{FF2B5EF4-FFF2-40B4-BE49-F238E27FC236}">
                <a16:creationId xmlns:a16="http://schemas.microsoft.com/office/drawing/2014/main" id="{D0814D5D-1CE2-4086-B9E4-CA9D06CF3220}"/>
              </a:ext>
            </a:extLst>
          </p:cNvPr>
          <p:cNvSpPr/>
          <p:nvPr/>
        </p:nvSpPr>
        <p:spPr>
          <a:xfrm>
            <a:off x="2556769" y="846384"/>
            <a:ext cx="7386221" cy="5165231"/>
          </a:xfrm>
          <a:prstGeom prst="bracketPair">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da-DK"/>
          </a:p>
        </p:txBody>
      </p:sp>
      <p:sp>
        <p:nvSpPr>
          <p:cNvPr id="5" name="Tekstfelt 4">
            <a:extLst>
              <a:ext uri="{FF2B5EF4-FFF2-40B4-BE49-F238E27FC236}">
                <a16:creationId xmlns:a16="http://schemas.microsoft.com/office/drawing/2014/main" id="{6199DD39-15C4-4E37-B955-4C45E7C2B669}"/>
              </a:ext>
            </a:extLst>
          </p:cNvPr>
          <p:cNvSpPr txBox="1"/>
          <p:nvPr/>
        </p:nvSpPr>
        <p:spPr>
          <a:xfrm>
            <a:off x="3540711" y="1073197"/>
            <a:ext cx="6094520" cy="5016758"/>
          </a:xfrm>
          <a:prstGeom prst="rect">
            <a:avLst/>
          </a:prstGeom>
          <a:noFill/>
        </p:spPr>
        <p:txBody>
          <a:bodyPr wrap="square">
            <a:spAutoFit/>
          </a:bodyPr>
          <a:lstStyle/>
          <a:p>
            <a:r>
              <a:rPr lang="da-DK" sz="3200" dirty="0">
                <a:solidFill>
                  <a:schemeClr val="accent1">
                    <a:lumMod val="60000"/>
                    <a:lumOff val="40000"/>
                  </a:schemeClr>
                </a:solidFill>
                <a:latin typeface="Bahnschrift Condensed" panose="020B0502040204020203" pitchFamily="34" charset="0"/>
              </a:rPr>
              <a:t>"Du tror, din smerte og dit hjertesorg er uden fortilfælde i verdenshistorien, </a:t>
            </a:r>
            <a:br>
              <a:rPr lang="da-DK" sz="3200" dirty="0">
                <a:solidFill>
                  <a:schemeClr val="accent1">
                    <a:lumMod val="60000"/>
                    <a:lumOff val="40000"/>
                  </a:schemeClr>
                </a:solidFill>
                <a:latin typeface="Bahnschrift Condensed" panose="020B0502040204020203" pitchFamily="34" charset="0"/>
              </a:rPr>
            </a:br>
            <a:r>
              <a:rPr lang="da-DK" sz="3200" dirty="0">
                <a:solidFill>
                  <a:schemeClr val="accent1">
                    <a:lumMod val="60000"/>
                    <a:lumOff val="40000"/>
                  </a:schemeClr>
                </a:solidFill>
                <a:latin typeface="Bahnschrift Condensed" panose="020B0502040204020203" pitchFamily="34" charset="0"/>
              </a:rPr>
              <a:t>men så læser du. </a:t>
            </a:r>
            <a:br>
              <a:rPr lang="da-DK" sz="3200" dirty="0">
                <a:solidFill>
                  <a:schemeClr val="accent1">
                    <a:lumMod val="60000"/>
                    <a:lumOff val="40000"/>
                  </a:schemeClr>
                </a:solidFill>
                <a:latin typeface="Bahnschrift Condensed" panose="020B0502040204020203" pitchFamily="34" charset="0"/>
              </a:rPr>
            </a:br>
            <a:br>
              <a:rPr lang="da-DK" sz="3200" dirty="0">
                <a:solidFill>
                  <a:schemeClr val="accent1">
                    <a:lumMod val="60000"/>
                    <a:lumOff val="40000"/>
                  </a:schemeClr>
                </a:solidFill>
                <a:latin typeface="Bahnschrift Condensed" panose="020B0502040204020203" pitchFamily="34" charset="0"/>
              </a:rPr>
            </a:br>
            <a:r>
              <a:rPr lang="da-DK" sz="3200" dirty="0">
                <a:solidFill>
                  <a:schemeClr val="accent1">
                    <a:lumMod val="60000"/>
                    <a:lumOff val="40000"/>
                  </a:schemeClr>
                </a:solidFill>
                <a:latin typeface="Bahnschrift Condensed" panose="020B0502040204020203" pitchFamily="34" charset="0"/>
              </a:rPr>
              <a:t>Det var bøger, der lærte mig, at de ting, der plagede mig mest, var netop de ting, der forbandt mig med alle de mennesker, der var i live, som nogensinde havde været i live.”</a:t>
            </a:r>
            <a:br>
              <a:rPr lang="da-DK" sz="3200" dirty="0">
                <a:solidFill>
                  <a:schemeClr val="accent1">
                    <a:lumMod val="60000"/>
                    <a:lumOff val="40000"/>
                  </a:schemeClr>
                </a:solidFill>
                <a:latin typeface="Bahnschrift Condensed" panose="020B0502040204020203" pitchFamily="34" charset="0"/>
              </a:rPr>
            </a:br>
            <a:r>
              <a:rPr lang="da-DK" sz="3200" b="1" dirty="0">
                <a:latin typeface="Bahnschrift Condensed" panose="020B0502040204020203" pitchFamily="34" charset="0"/>
              </a:rPr>
              <a:t>			</a:t>
            </a:r>
            <a:r>
              <a:rPr lang="da-DK" sz="3200" i="1" dirty="0">
                <a:latin typeface="Bahnschrift Condensed" panose="020B0502040204020203" pitchFamily="34" charset="0"/>
              </a:rPr>
              <a:t>- James Baldwin</a:t>
            </a:r>
          </a:p>
        </p:txBody>
      </p:sp>
      <p:pic>
        <p:nvPicPr>
          <p:cNvPr id="6" name="Billede 5">
            <a:extLst>
              <a:ext uri="{FF2B5EF4-FFF2-40B4-BE49-F238E27FC236}">
                <a16:creationId xmlns:a16="http://schemas.microsoft.com/office/drawing/2014/main" id="{45973150-DD82-4E22-A0F1-6C8F3AB33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078" y="5591908"/>
            <a:ext cx="1409600" cy="996095"/>
          </a:xfrm>
          <a:prstGeom prst="rect">
            <a:avLst/>
          </a:prstGeom>
        </p:spPr>
      </p:pic>
    </p:spTree>
    <p:extLst>
      <p:ext uri="{BB962C8B-B14F-4D97-AF65-F5344CB8AC3E}">
        <p14:creationId xmlns:p14="http://schemas.microsoft.com/office/powerpoint/2010/main" val="76827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lede 4">
            <a:extLst>
              <a:ext uri="{FF2B5EF4-FFF2-40B4-BE49-F238E27FC236}">
                <a16:creationId xmlns:a16="http://schemas.microsoft.com/office/drawing/2014/main" id="{8B336BEC-C16A-436C-9DED-10B1DA6A44D7}"/>
              </a:ext>
            </a:extLst>
          </p:cNvPr>
          <p:cNvPicPr>
            <a:picLocks noChangeAspect="1"/>
          </p:cNvPicPr>
          <p:nvPr/>
        </p:nvPicPr>
        <p:blipFill>
          <a:blip r:embed="rId3"/>
          <a:stretch>
            <a:fillRect/>
          </a:stretch>
        </p:blipFill>
        <p:spPr>
          <a:xfrm>
            <a:off x="6541053" y="2070668"/>
            <a:ext cx="4777381" cy="254395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9" name="Arc 1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ekstfelt 9">
            <a:extLst>
              <a:ext uri="{FF2B5EF4-FFF2-40B4-BE49-F238E27FC236}">
                <a16:creationId xmlns:a16="http://schemas.microsoft.com/office/drawing/2014/main" id="{5F71D986-95D6-4571-9665-87B0FB6695DD}"/>
              </a:ext>
            </a:extLst>
          </p:cNvPr>
          <p:cNvSpPr txBox="1"/>
          <p:nvPr/>
        </p:nvSpPr>
        <p:spPr>
          <a:xfrm>
            <a:off x="515860" y="1318476"/>
            <a:ext cx="5509333" cy="4221048"/>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3200" dirty="0">
                <a:latin typeface="Bahnschrift Condensed" panose="020B0502040204020203" pitchFamily="34" charset="0"/>
              </a:rPr>
              <a:t>Jane Davis, grundlægger af The Reader Organisation UK</a:t>
            </a:r>
          </a:p>
          <a:p>
            <a:pPr>
              <a:lnSpc>
                <a:spcPct val="90000"/>
              </a:lnSpc>
              <a:spcAft>
                <a:spcPts val="600"/>
              </a:spcAft>
            </a:pPr>
            <a:endParaRPr lang="en-US" sz="3200" dirty="0">
              <a:latin typeface="Bahnschrift Condensed" panose="020B0502040204020203" pitchFamily="34" charset="0"/>
            </a:endParaRPr>
          </a:p>
          <a:p>
            <a:pPr>
              <a:lnSpc>
                <a:spcPct val="90000"/>
              </a:lnSpc>
              <a:spcAft>
                <a:spcPts val="600"/>
              </a:spcAft>
            </a:pPr>
            <a:r>
              <a:rPr lang="en-US" sz="3200" dirty="0">
                <a:latin typeface="Bahnschrift Condensed" panose="020B0502040204020203" pitchFamily="34" charset="0"/>
              </a:rPr>
              <a:t>Shared Reading 2002</a:t>
            </a:r>
          </a:p>
          <a:p>
            <a:pPr>
              <a:lnSpc>
                <a:spcPct val="90000"/>
              </a:lnSpc>
              <a:spcAft>
                <a:spcPts val="600"/>
              </a:spcAft>
            </a:pPr>
            <a:endParaRPr lang="en-US" sz="3200" dirty="0">
              <a:latin typeface="Bahnschrift Condensed" panose="020B0502040204020203" pitchFamily="34" charset="0"/>
            </a:endParaRPr>
          </a:p>
          <a:p>
            <a:pPr>
              <a:lnSpc>
                <a:spcPct val="90000"/>
              </a:lnSpc>
              <a:spcAft>
                <a:spcPts val="600"/>
              </a:spcAft>
            </a:pPr>
            <a:r>
              <a:rPr lang="en-US" sz="3200" dirty="0">
                <a:latin typeface="Bahnschrift Condensed" panose="020B0502040204020203" pitchFamily="34" charset="0"/>
              </a:rPr>
              <a:t>Artikel i ”The Guardian” 2008 : ”The Reading Cure”</a:t>
            </a:r>
            <a:br>
              <a:rPr lang="en-US" sz="3200" dirty="0">
                <a:latin typeface="Bahnschrift Condensed" panose="020B0502040204020203" pitchFamily="34" charset="0"/>
              </a:rPr>
            </a:br>
            <a:endParaRPr lang="en-US" sz="3200" dirty="0">
              <a:latin typeface="Bahnschrift Condensed" panose="020B0502040204020203" pitchFamily="34" charset="0"/>
            </a:endParaRPr>
          </a:p>
          <a:p>
            <a:pPr>
              <a:lnSpc>
                <a:spcPct val="90000"/>
              </a:lnSpc>
              <a:spcAft>
                <a:spcPts val="600"/>
              </a:spcAft>
            </a:pPr>
            <a:r>
              <a:rPr lang="en-US" sz="3200" dirty="0">
                <a:latin typeface="Bahnschrift Condensed" panose="020B0502040204020203" pitchFamily="34" charset="0"/>
              </a:rPr>
              <a:t>International udbredelse, bl.a. Danmark 2010-</a:t>
            </a:r>
          </a:p>
          <a:p>
            <a:pPr>
              <a:lnSpc>
                <a:spcPct val="90000"/>
              </a:lnSpc>
              <a:spcAft>
                <a:spcPts val="600"/>
              </a:spcAft>
            </a:pPr>
            <a:r>
              <a:rPr lang="en-US" sz="3200" dirty="0">
                <a:latin typeface="Bahnschrift Condensed" panose="020B0502040204020203" pitchFamily="34" charset="0"/>
              </a:rPr>
              <a:t>I dag internationalt udbredt og anerkendt metode</a:t>
            </a:r>
          </a:p>
        </p:txBody>
      </p:sp>
      <p:pic>
        <p:nvPicPr>
          <p:cNvPr id="6" name="Billede 5">
            <a:extLst>
              <a:ext uri="{FF2B5EF4-FFF2-40B4-BE49-F238E27FC236}">
                <a16:creationId xmlns:a16="http://schemas.microsoft.com/office/drawing/2014/main" id="{55A81126-9704-4A63-AB5D-4E338E5F3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5078" y="5591908"/>
            <a:ext cx="1409600" cy="996095"/>
          </a:xfrm>
          <a:prstGeom prst="rect">
            <a:avLst/>
          </a:prstGeom>
        </p:spPr>
      </p:pic>
    </p:spTree>
    <p:extLst>
      <p:ext uri="{BB962C8B-B14F-4D97-AF65-F5344CB8AC3E}">
        <p14:creationId xmlns:p14="http://schemas.microsoft.com/office/powerpoint/2010/main" val="375299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501</Words>
  <Application>Microsoft Office PowerPoint</Application>
  <PresentationFormat>Widescreen</PresentationFormat>
  <Paragraphs>49</Paragraphs>
  <Slides>18</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Arial</vt:lpstr>
      <vt:lpstr>Bahnschrift Condensed</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Tina Daugaard</dc:creator>
  <cp:lastModifiedBy>Tina Daugaard</cp:lastModifiedBy>
  <cp:revision>41</cp:revision>
  <dcterms:created xsi:type="dcterms:W3CDTF">2022-02-07T10:06:27Z</dcterms:created>
  <dcterms:modified xsi:type="dcterms:W3CDTF">2022-06-20T09:48:40Z</dcterms:modified>
</cp:coreProperties>
</file>