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  <p:sldId id="263" r:id="rId7"/>
    <p:sldId id="264" r:id="rId8"/>
    <p:sldId id="265" r:id="rId9"/>
    <p:sldId id="260" r:id="rId10"/>
    <p:sldId id="266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8"/>
    <a:srgbClr val="094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611C6-94A3-4C57-BBB7-081A8D588D7A}" v="18" dt="2024-05-06T08:38:06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17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48D3-B78A-437E-8142-DE892BD7F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F4E114-1C63-4A64-A284-55455A2F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525B7E-D5E4-47E5-B424-A483BCCA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567556-3C39-4264-9F9D-38E5D96E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5414B1-25B2-4741-986E-760FA694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53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FBFF3-7CD3-44F7-817C-391CC3E3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AF42EF-0F47-444D-86BB-5AC8012A0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0F6854-0088-4361-B576-EC339BFE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0F89FE-9768-47CA-AFCF-35B6046D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258520-A960-4FD3-8E11-6997E27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04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D2AC55F-3524-408B-9811-F15182E64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1B11BDC-C5F1-497C-A0E7-B208AFCC2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3BB134-132F-4AD7-9013-CD3DCD99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49AF99-4818-4C8F-BCE5-D96A65B0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FAA221-E30F-46E1-AF2A-E8BFDB52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9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23A3E-D311-4C42-95D6-DA9121E0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0EEE99-7B26-4D49-974B-09F36DFF8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A96302-6E52-49E6-9782-C2CD960F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4E7244-DF7D-4045-96EB-FFCA11F1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6D1477-D048-44A2-821F-60B91A12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57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4856C-2875-488E-AC0C-4E32D3F7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64D8C7-FFB4-4BA2-9CBC-BB028CCC0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C69BB5-E896-4BD8-BEE8-43E638CC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AD8D8-5F94-4620-AE28-42E55BF3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A3FE40-EC9D-45CF-8365-0A22039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11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6D029-A85B-4BF3-9D42-9FBC2D13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3E2B7C-58C6-4E49-8334-3CC0EE304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0391B1-8821-41A6-BB05-C9017CE2F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DC862F-6F56-47FE-ABB8-B74B51AD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EB7229-6CE7-441F-BDF2-8027C35B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26748D-0B75-489E-9F9E-5309BBF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12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6485D-21FD-4B4F-B5A0-07E6C8AB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8D118E-B52C-4B90-A02B-682E83848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57E679-CD8C-4526-BC68-FE6B6B54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9DDBA03-9559-4CB9-A5B9-D57A7A080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88EDDE-87E0-4329-AF42-212CDD50B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8AB8DED-CE96-4EA8-8790-CEC98344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6DA616B-EED0-4B3D-9A2C-5D3154A5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82AE69D-1112-4845-97E2-1FEB2401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81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CE74D-8AA0-493C-A656-217ADE72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5460044-45AC-498F-9C46-CE27347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940A94-B90A-4B34-B4FA-BED4AB7C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27B347-A4B1-4886-A17F-156E1DE4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22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399BF2C-33CF-4C90-90DD-337817A6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CAA793C-5AE4-4FCD-B1BB-6D23FC1A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A1E14-6DE8-44F8-B346-8B368463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20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1C2D-64EB-4627-B323-BF15A07F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3C84AD-16D6-4834-A2C0-C85492A5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E6C9A4-492A-4275-9505-6ADE9D917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526B0F-0431-489B-A661-0EE7C5E5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EAC3794-1131-417C-B95D-710B91D6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2926C6-9C23-4CF7-9EA9-53D17851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421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08798-FC6D-4C4A-BAA6-E1B797FC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E3E3486-D3A7-4E41-990C-B97364BF2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D156E3-E04E-4305-ABF8-A35ECAF6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BDA33F-9379-4DFE-A604-CBE58961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A3408C-E07B-4D4E-B77B-D7862BC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18AC02-0164-4E9D-A011-E2CEC78C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12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2AD25EE-110A-4498-B2B0-6D7128C6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503BD2-8611-4227-A3B6-6A4EE1D47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25E0A7-147A-4AF6-BEB1-F5A8C7D86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15B8-E628-4912-ABEB-E24AB833894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136280-C55D-4A56-9A75-AC06CB180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B9B0B2-B9A2-4D37-931E-B7C96684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123B-9551-49D3-B535-C166267DF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90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person, tøj, Ansigt, bærbar&#10;&#10;Automatisk genereret beskrivelse">
            <a:extLst>
              <a:ext uri="{FF2B5EF4-FFF2-40B4-BE49-F238E27FC236}">
                <a16:creationId xmlns:a16="http://schemas.microsoft.com/office/drawing/2014/main" id="{9AEEA8E3-7B71-4EC9-A5D0-6E31CB86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0" t="5537" r="7910" b="11141"/>
          <a:stretch/>
        </p:blipFill>
        <p:spPr>
          <a:xfrm>
            <a:off x="-1057275" y="-501557"/>
            <a:ext cx="13249275" cy="7359558"/>
          </a:xfrm>
          <a:prstGeom prst="rect">
            <a:avLst/>
          </a:prstGeom>
        </p:spPr>
      </p:pic>
      <p:pic>
        <p:nvPicPr>
          <p:cNvPr id="14" name="Billede 13" descr="Et billede, der indeholder sort, kort&#10;&#10;Automatisk genereret beskrivelse">
            <a:extLst>
              <a:ext uri="{FF2B5EF4-FFF2-40B4-BE49-F238E27FC236}">
                <a16:creationId xmlns:a16="http://schemas.microsoft.com/office/drawing/2014/main" id="{410DDF55-392E-01E4-D69A-0874F1CC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7" y="-3185245"/>
            <a:ext cx="7972425" cy="117568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15F50E-E351-314B-9EA4-B79768ACC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8041"/>
            <a:ext cx="9144000" cy="2387600"/>
          </a:xfrm>
        </p:spPr>
        <p:txBody>
          <a:bodyPr/>
          <a:lstStyle/>
          <a:p>
            <a:r>
              <a:rPr lang="da-DK" dirty="0">
                <a:solidFill>
                  <a:srgbClr val="09406B"/>
                </a:solidFill>
                <a:latin typeface="Roboto Slab Black" pitchFamily="2" charset="0"/>
                <a:ea typeface="Roboto Slab Black" pitchFamily="2" charset="0"/>
              </a:rPr>
              <a:t>Litterære</a:t>
            </a:r>
            <a:br>
              <a:rPr lang="da-DK" dirty="0">
                <a:solidFill>
                  <a:srgbClr val="09406B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da-DK" dirty="0">
                <a:solidFill>
                  <a:srgbClr val="09406B"/>
                </a:solidFill>
                <a:latin typeface="Roboto Slab Black" pitchFamily="2" charset="0"/>
                <a:ea typeface="Roboto Slab Black" pitchFamily="2" charset="0"/>
              </a:rPr>
              <a:t>Lykkeposer</a:t>
            </a:r>
          </a:p>
        </p:txBody>
      </p:sp>
      <p:pic>
        <p:nvPicPr>
          <p:cNvPr id="13" name="Billede 12" descr="Et billede, der indeholder cirkel, tekst, Font/skrifttype, logo&#10;&#10;Automatisk genereret beskrivelse">
            <a:extLst>
              <a:ext uri="{FF2B5EF4-FFF2-40B4-BE49-F238E27FC236}">
                <a16:creationId xmlns:a16="http://schemas.microsoft.com/office/drawing/2014/main" id="{E346799B-232B-8211-EFCD-47D984567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9" y="4816790"/>
            <a:ext cx="1534481" cy="15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047D8F7A-C6BD-4CE5-E48E-FDD770781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738" y="1257301"/>
            <a:ext cx="7972425" cy="508635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Lyn </a:t>
            </a: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</a:t>
            </a:r>
            <a:br>
              <a:rPr lang="en-US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800" kern="12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r>
              <a:rPr lang="en-US" sz="3200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2 positive ting (</a:t>
            </a:r>
            <a:r>
              <a:rPr lang="en-US" sz="3200" kern="1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grøn</a:t>
            </a:r>
            <a:r>
              <a:rPr lang="en-US" sz="3200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)</a:t>
            </a:r>
            <a:br>
              <a:rPr lang="en-US" sz="3200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</a:br>
            <a:r>
              <a:rPr lang="en-US" sz="3200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1 </a:t>
            </a:r>
            <a:r>
              <a:rPr lang="en-US" sz="3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</a:t>
            </a:r>
            <a:r>
              <a:rPr lang="en-US" sz="3200" kern="1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ndren</a:t>
            </a:r>
            <a:r>
              <a:rPr lang="en-US" sz="3200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 (pink)</a:t>
            </a:r>
            <a:br>
              <a:rPr lang="en-US" sz="3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28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a-DK" sz="2800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Billede 1" descr="Et billede, der indeholder sort, kort&#10;&#10;Automatisk genereret beskrivelse">
            <a:extLst>
              <a:ext uri="{FF2B5EF4-FFF2-40B4-BE49-F238E27FC236}">
                <a16:creationId xmlns:a16="http://schemas.microsoft.com/office/drawing/2014/main" id="{A43CFB8E-3557-B5A7-EB78-231F8D7B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14" y="-3398688"/>
            <a:ext cx="7972425" cy="11756878"/>
          </a:xfrm>
          <a:prstGeom prst="rect">
            <a:avLst/>
          </a:prstGeom>
        </p:spPr>
      </p:pic>
      <p:pic>
        <p:nvPicPr>
          <p:cNvPr id="4" name="Billede 3" descr="Et billede, der indeholder cirkel, tekst, Font/skrifttype, logo&#10;&#10;Automatisk genereret beskrivelse">
            <a:extLst>
              <a:ext uri="{FF2B5EF4-FFF2-40B4-BE49-F238E27FC236}">
                <a16:creationId xmlns:a16="http://schemas.microsoft.com/office/drawing/2014/main" id="{FAE16D3E-DE3D-2FBD-E908-8355CDEF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4" y="5339676"/>
            <a:ext cx="1249728" cy="12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6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047D8F7A-C6BD-4CE5-E48E-FDD770781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876" y="1431448"/>
            <a:ext cx="6710362" cy="423624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9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Dagens</a:t>
            </a:r>
            <a:r>
              <a:rPr lang="en-US" sz="39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program</a:t>
            </a:r>
            <a:br>
              <a:rPr lang="en-US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5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lang="en-US" sz="35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næste</a:t>
            </a:r>
            <a:r>
              <a:rPr lang="en-US" sz="35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5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læseoplevelser</a:t>
            </a:r>
            <a:br>
              <a:rPr lang="en-US" sz="35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5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Refleksionsøvelse</a:t>
            </a:r>
            <a:br>
              <a:rPr lang="en-US" sz="35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5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Lyn </a:t>
            </a:r>
            <a:r>
              <a:rPr lang="en-US" sz="35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</a:t>
            </a:r>
            <a:br>
              <a:rPr lang="en-US" sz="35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5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 for i </a:t>
            </a:r>
            <a:r>
              <a:rPr lang="en-US" sz="35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dag</a:t>
            </a:r>
            <a:endParaRPr lang="da-DK" sz="3500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Billede 12" descr="Et billede, der indeholder cirkel, tekst, Font/skrifttype, logo&#10;&#10;Automatisk genereret beskrivelse">
            <a:extLst>
              <a:ext uri="{FF2B5EF4-FFF2-40B4-BE49-F238E27FC236}">
                <a16:creationId xmlns:a16="http://schemas.microsoft.com/office/drawing/2014/main" id="{E346799B-232B-8211-EFCD-47D984567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79" y="4819172"/>
            <a:ext cx="1534481" cy="1534481"/>
          </a:xfrm>
          <a:prstGeom prst="rect">
            <a:avLst/>
          </a:prstGeom>
        </p:spPr>
      </p:pic>
      <p:pic>
        <p:nvPicPr>
          <p:cNvPr id="4" name="Billede 3" descr="Et billede, der indeholder sort, kort&#10;&#10;Automatisk genereret beskrivelse">
            <a:extLst>
              <a:ext uri="{FF2B5EF4-FFF2-40B4-BE49-F238E27FC236}">
                <a16:creationId xmlns:a16="http://schemas.microsoft.com/office/drawing/2014/main" id="{F6E17A26-3DE9-4C79-37B0-A1DA7F1C6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89" y="-7977832"/>
            <a:ext cx="7972425" cy="117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8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48EE83E-C511-CA7A-84F6-FACD08C9240B}"/>
              </a:ext>
            </a:extLst>
          </p:cNvPr>
          <p:cNvSpPr/>
          <p:nvPr/>
        </p:nvSpPr>
        <p:spPr>
          <a:xfrm>
            <a:off x="0" y="6106160"/>
            <a:ext cx="12192000" cy="751840"/>
          </a:xfrm>
          <a:prstGeom prst="rect">
            <a:avLst/>
          </a:prstGeom>
          <a:solidFill>
            <a:srgbClr val="FFD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6C6BF4-BE03-CE83-B60A-2D73643E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600" y="2012519"/>
            <a:ext cx="5003400" cy="2138000"/>
          </a:xfrm>
        </p:spPr>
        <p:txBody>
          <a:bodyPr>
            <a:normAutofit/>
          </a:bodyPr>
          <a:lstStyle/>
          <a:p>
            <a:pPr algn="l"/>
            <a:r>
              <a:rPr lang="da-DK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Spøgelsesjægerne: </a:t>
            </a:r>
            <a:r>
              <a:rPr lang="da-DK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Tunguska</a:t>
            </a:r>
            <a:r>
              <a:rPr lang="da-DK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da-DK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a-DK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a-DK" sz="28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 Mara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CDC45D-B291-DAAB-6E22-711E50CD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373" y="100780"/>
            <a:ext cx="5042252" cy="66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7605F21-108D-5018-591F-4632BC8B5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5388177"/>
            <a:ext cx="1201227" cy="12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A100A5B-3F20-1A58-EE8E-10B474382899}"/>
              </a:ext>
            </a:extLst>
          </p:cNvPr>
          <p:cNvSpPr/>
          <p:nvPr/>
        </p:nvSpPr>
        <p:spPr>
          <a:xfrm>
            <a:off x="0" y="6106160"/>
            <a:ext cx="12192000" cy="751840"/>
          </a:xfrm>
          <a:prstGeom prst="rect">
            <a:avLst/>
          </a:prstGeom>
          <a:solidFill>
            <a:srgbClr val="FFD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981DA25-1899-7656-6912-1FC69993B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5388177"/>
            <a:ext cx="1201227" cy="12012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80C03D-F5CF-4708-4BBA-BC178BFD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4" y="2000250"/>
            <a:ext cx="3888526" cy="21502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Heksene </a:t>
            </a:r>
            <a:br>
              <a:rPr lang="en-US" sz="40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40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1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US" sz="31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Roald Dahl</a:t>
            </a:r>
            <a:br>
              <a:rPr lang="en-US" sz="44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4400" b="1" kern="1200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BBB404B-14D8-074E-6B62-F12AC9A1CC86}"/>
              </a:ext>
            </a:extLst>
          </p:cNvPr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F9DC48-9AE3-BBCE-5847-1C6233897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r="-1" b="-1"/>
          <a:stretch/>
        </p:blipFill>
        <p:spPr bwMode="auto">
          <a:xfrm>
            <a:off x="6824685" y="264722"/>
            <a:ext cx="5041083" cy="63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6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125A621-DE59-F950-54A6-709020270310}"/>
              </a:ext>
            </a:extLst>
          </p:cNvPr>
          <p:cNvSpPr/>
          <p:nvPr/>
        </p:nvSpPr>
        <p:spPr>
          <a:xfrm>
            <a:off x="0" y="6106160"/>
            <a:ext cx="12192000" cy="751840"/>
          </a:xfrm>
          <a:prstGeom prst="rect">
            <a:avLst/>
          </a:prstGeom>
          <a:solidFill>
            <a:srgbClr val="FFD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95E166F-8EED-7F0D-E07B-5A2A1A4B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5388177"/>
            <a:ext cx="1201227" cy="12012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C149FB-C443-FBBD-792D-2E46E93D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32" y="2031420"/>
            <a:ext cx="5769562" cy="21190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Huset</a:t>
            </a:r>
            <a:r>
              <a:rPr lang="en-US" sz="4000" b="1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n-US" sz="40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40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000" b="1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 </a:t>
            </a:r>
            <a:r>
              <a:rPr lang="en-US" sz="4000" b="1" kern="1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siger</a:t>
            </a:r>
            <a:r>
              <a:rPr lang="en-US" sz="4000" b="1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det </a:t>
            </a:r>
            <a:r>
              <a:rPr lang="en-US" sz="4000" b="1" kern="1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ikke</a:t>
            </a:r>
            <a:r>
              <a:rPr lang="en-US" sz="4000" b="1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4000" b="1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4000" b="1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b="1" kern="1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US" sz="2800" b="1" kern="12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Trine </a:t>
            </a:r>
            <a:r>
              <a:rPr lang="en-US" sz="2800" b="1" kern="12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Bundsgaard</a:t>
            </a:r>
            <a:endParaRPr lang="en-US" sz="2800" b="1" kern="1200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E4B91FF-679B-1BE2-FF0E-3A344B56FD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536656" y="172842"/>
            <a:ext cx="4314826" cy="65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05619E9-8A92-0BDC-6A79-53E3879E0468}"/>
              </a:ext>
            </a:extLst>
          </p:cNvPr>
          <p:cNvSpPr/>
          <p:nvPr/>
        </p:nvSpPr>
        <p:spPr>
          <a:xfrm>
            <a:off x="0" y="6106160"/>
            <a:ext cx="12192000" cy="751840"/>
          </a:xfrm>
          <a:prstGeom prst="rect">
            <a:avLst/>
          </a:prstGeom>
          <a:solidFill>
            <a:srgbClr val="FFD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94A583E-DB6B-AE08-B6E6-5C077A63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5388177"/>
            <a:ext cx="1201227" cy="1201227"/>
          </a:xfrm>
          <a:prstGeom prst="rect">
            <a:avLst/>
          </a:prstGeom>
        </p:spPr>
      </p:pic>
      <p:pic>
        <p:nvPicPr>
          <p:cNvPr id="4" name="Pladsholder til indhold 3" descr="Et billede, der indeholder tekst, Ansigt, plakat, person&#10;&#10;Automatisk genereret beskrivelse">
            <a:extLst>
              <a:ext uri="{FF2B5EF4-FFF2-40B4-BE49-F238E27FC236}">
                <a16:creationId xmlns:a16="http://schemas.microsoft.com/office/drawing/2014/main" id="{3B23CF85-3E26-6966-6AC6-85FBA8217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1242" y="581951"/>
            <a:ext cx="4320793" cy="5694098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AD45EF7A-E19A-621E-5932-A3FADE061C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5915B81-049F-76B1-578A-7C78F92F194C}"/>
              </a:ext>
            </a:extLst>
          </p:cNvPr>
          <p:cNvSpPr txBox="1"/>
          <p:nvPr/>
        </p:nvSpPr>
        <p:spPr>
          <a:xfrm>
            <a:off x="1082944" y="2010661"/>
            <a:ext cx="5587564" cy="220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Woodwalkers</a:t>
            </a: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Carags</a:t>
            </a: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forvandling</a:t>
            </a:r>
            <a:endParaRPr lang="en-US" sz="3600" b="1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US" sz="2800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Katja Brandis </a:t>
            </a:r>
          </a:p>
        </p:txBody>
      </p:sp>
    </p:spTree>
    <p:extLst>
      <p:ext uri="{BB962C8B-B14F-4D97-AF65-F5344CB8AC3E}">
        <p14:creationId xmlns:p14="http://schemas.microsoft.com/office/powerpoint/2010/main" val="354851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AA19033-5042-8AD1-5E94-7DF357FA93C2}"/>
              </a:ext>
            </a:extLst>
          </p:cNvPr>
          <p:cNvSpPr/>
          <p:nvPr/>
        </p:nvSpPr>
        <p:spPr>
          <a:xfrm>
            <a:off x="0" y="6106160"/>
            <a:ext cx="12192000" cy="751840"/>
          </a:xfrm>
          <a:prstGeom prst="rect">
            <a:avLst/>
          </a:prstGeom>
          <a:solidFill>
            <a:srgbClr val="FFD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FC60FA0-2EBE-E0EA-C861-58DF67997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5388177"/>
            <a:ext cx="1201227" cy="1201227"/>
          </a:xfrm>
          <a:prstGeom prst="rect">
            <a:avLst/>
          </a:prstGeom>
        </p:spPr>
      </p:pic>
      <p:sp>
        <p:nvSpPr>
          <p:cNvPr id="30" name="Content Placeholder 18">
            <a:extLst>
              <a:ext uri="{FF2B5EF4-FFF2-40B4-BE49-F238E27FC236}">
                <a16:creationId xmlns:a16="http://schemas.microsoft.com/office/drawing/2014/main" id="{F86ED54C-775C-8C70-0ABE-9A0886E8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63" y="2008364"/>
            <a:ext cx="6113873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Møgmis</a:t>
            </a: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</a:t>
            </a: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rædsom</a:t>
            </a: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rolling og </a:t>
            </a: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kattepine</a:t>
            </a: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af </a:t>
            </a: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dimensioner</a:t>
            </a: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US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Sophie Souid &amp; Thomas Hjorthaab 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80028971-E618-F497-6839-8BABA396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090" y="344431"/>
            <a:ext cx="4351110" cy="6149979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DD2613F-CE49-6882-E534-AEAC0BF6B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A7DAC20-5571-9A44-407E-1BBED3ACE4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93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13443F-9418-D2C3-1328-50AB18C5C49C}"/>
              </a:ext>
            </a:extLst>
          </p:cNvPr>
          <p:cNvSpPr/>
          <p:nvPr/>
        </p:nvSpPr>
        <p:spPr>
          <a:xfrm>
            <a:off x="0" y="6106160"/>
            <a:ext cx="12192000" cy="751840"/>
          </a:xfrm>
          <a:prstGeom prst="rect">
            <a:avLst/>
          </a:prstGeom>
          <a:solidFill>
            <a:srgbClr val="FFD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370963F-1D9B-DEFF-9C4A-36EB838C9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5388177"/>
            <a:ext cx="1201227" cy="1201227"/>
          </a:xfrm>
          <a:prstGeom prst="rect">
            <a:avLst/>
          </a:pr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9775B54-9355-AA02-CA83-38C30640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451" y="35864"/>
            <a:ext cx="4292317" cy="6786272"/>
          </a:xfrm>
          <a:prstGeom prst="rect">
            <a:avLst/>
          </a:prstGeom>
        </p:spPr>
      </p:pic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AD7CBBF4-5396-4149-D62A-BABD8AD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733" y="1982907"/>
            <a:ext cx="5181379" cy="2181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Jamie Johnson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 store </a:t>
            </a:r>
            <a:r>
              <a:rPr lang="en-US" sz="36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kampdag</a:t>
            </a:r>
            <a:endParaRPr lang="en-US" sz="3600" b="1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US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Dan Freedman </a:t>
            </a:r>
          </a:p>
        </p:txBody>
      </p:sp>
    </p:spTree>
    <p:extLst>
      <p:ext uri="{BB962C8B-B14F-4D97-AF65-F5344CB8AC3E}">
        <p14:creationId xmlns:p14="http://schemas.microsoft.com/office/powerpoint/2010/main" val="201417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047D8F7A-C6BD-4CE5-E48E-FDD770781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738" y="1257301"/>
            <a:ext cx="7972425" cy="508635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3900" b="1" dirty="0" err="1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Refleksionsøvelse</a:t>
            </a:r>
            <a:br>
              <a:rPr lang="en-US" dirty="0">
                <a:solidFill>
                  <a:srgbClr val="09406B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500" i="1" dirty="0" err="1">
                <a:solidFill>
                  <a:srgbClr val="09406B"/>
                </a:solidFill>
              </a:rPr>
              <a:t>Individuel</a:t>
            </a:r>
            <a:endParaRPr lang="en-US" sz="3500" i="1" dirty="0">
              <a:solidFill>
                <a:srgbClr val="09406B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9406B"/>
                </a:solidFill>
              </a:rPr>
              <a:t>Giv</a:t>
            </a:r>
            <a:r>
              <a:rPr lang="en-US" sz="3500" dirty="0">
                <a:solidFill>
                  <a:srgbClr val="09406B"/>
                </a:solidFill>
              </a:rPr>
              <a:t> </a:t>
            </a:r>
            <a:r>
              <a:rPr lang="en-US" sz="3500" dirty="0" err="1">
                <a:solidFill>
                  <a:srgbClr val="09406B"/>
                </a:solidFill>
              </a:rPr>
              <a:t>bøgerne</a:t>
            </a:r>
            <a:r>
              <a:rPr lang="en-US" sz="3500" dirty="0">
                <a:solidFill>
                  <a:srgbClr val="09406B"/>
                </a:solidFill>
              </a:rPr>
              <a:t> </a:t>
            </a:r>
            <a:r>
              <a:rPr lang="en-US" sz="3500" dirty="0" err="1">
                <a:solidFill>
                  <a:srgbClr val="09406B"/>
                </a:solidFill>
              </a:rPr>
              <a:t>karakterer</a:t>
            </a:r>
            <a:r>
              <a:rPr lang="en-US" sz="3500" dirty="0">
                <a:solidFill>
                  <a:srgbClr val="09406B"/>
                </a:solidFill>
              </a:rPr>
              <a:t> 0-10 (10 er </a:t>
            </a:r>
            <a:r>
              <a:rPr lang="en-US" sz="3500" dirty="0" err="1">
                <a:solidFill>
                  <a:srgbClr val="09406B"/>
                </a:solidFill>
              </a:rPr>
              <a:t>bedst</a:t>
            </a:r>
            <a:r>
              <a:rPr lang="en-US" sz="3500" dirty="0">
                <a:solidFill>
                  <a:srgbClr val="09406B"/>
                </a:solidFill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9406B"/>
                </a:solidFill>
              </a:rPr>
              <a:t>Skriv</a:t>
            </a:r>
            <a:r>
              <a:rPr lang="en-US" sz="3500" dirty="0">
                <a:solidFill>
                  <a:srgbClr val="09406B"/>
                </a:solidFill>
              </a:rPr>
              <a:t> 3 </a:t>
            </a:r>
            <a:r>
              <a:rPr lang="en-US" sz="3500" dirty="0" err="1">
                <a:solidFill>
                  <a:srgbClr val="09406B"/>
                </a:solidFill>
              </a:rPr>
              <a:t>ord</a:t>
            </a:r>
            <a:r>
              <a:rPr lang="en-US" sz="3500" dirty="0">
                <a:solidFill>
                  <a:srgbClr val="09406B"/>
                </a:solidFill>
              </a:rPr>
              <a:t> om </a:t>
            </a:r>
            <a:r>
              <a:rPr lang="en-US" sz="3500" dirty="0" err="1">
                <a:solidFill>
                  <a:srgbClr val="09406B"/>
                </a:solidFill>
              </a:rPr>
              <a:t>bøgerne</a:t>
            </a:r>
            <a:endParaRPr lang="en-US" sz="3500" dirty="0">
              <a:solidFill>
                <a:srgbClr val="09406B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9406B"/>
                </a:solidFill>
              </a:rPr>
              <a:t>Sæt</a:t>
            </a:r>
            <a:r>
              <a:rPr lang="en-US" sz="3500" dirty="0">
                <a:solidFill>
                  <a:srgbClr val="09406B"/>
                </a:solidFill>
              </a:rPr>
              <a:t> minus </a:t>
            </a:r>
            <a:r>
              <a:rPr lang="en-US" sz="3500" dirty="0" err="1">
                <a:solidFill>
                  <a:srgbClr val="09406B"/>
                </a:solidFill>
              </a:rPr>
              <a:t>hvis</a:t>
            </a:r>
            <a:r>
              <a:rPr lang="en-US" sz="3500" dirty="0">
                <a:solidFill>
                  <a:srgbClr val="09406B"/>
                </a:solidFill>
              </a:rPr>
              <a:t> I </a:t>
            </a:r>
            <a:r>
              <a:rPr lang="en-US" sz="3500" dirty="0" err="1">
                <a:solidFill>
                  <a:srgbClr val="09406B"/>
                </a:solidFill>
              </a:rPr>
              <a:t>ikke</a:t>
            </a:r>
            <a:r>
              <a:rPr lang="en-US" sz="3500" dirty="0">
                <a:solidFill>
                  <a:srgbClr val="09406B"/>
                </a:solidFill>
              </a:rPr>
              <a:t> </a:t>
            </a:r>
            <a:r>
              <a:rPr lang="en-US" sz="3500" dirty="0" err="1">
                <a:solidFill>
                  <a:srgbClr val="09406B"/>
                </a:solidFill>
              </a:rPr>
              <a:t>har</a:t>
            </a:r>
            <a:r>
              <a:rPr lang="en-US" sz="3500" dirty="0">
                <a:solidFill>
                  <a:srgbClr val="09406B"/>
                </a:solidFill>
              </a:rPr>
              <a:t> </a:t>
            </a:r>
            <a:r>
              <a:rPr lang="en-US" sz="3500" dirty="0" err="1">
                <a:solidFill>
                  <a:srgbClr val="09406B"/>
                </a:solidFill>
              </a:rPr>
              <a:t>læst</a:t>
            </a:r>
            <a:r>
              <a:rPr lang="en-US" sz="3500" dirty="0">
                <a:solidFill>
                  <a:srgbClr val="09406B"/>
                </a:solidFill>
              </a:rPr>
              <a:t> </a:t>
            </a:r>
            <a:r>
              <a:rPr lang="en-US" sz="3500" dirty="0" err="1">
                <a:solidFill>
                  <a:srgbClr val="09406B"/>
                </a:solidFill>
              </a:rPr>
              <a:t>bogen</a:t>
            </a:r>
            <a:br>
              <a:rPr lang="en-US" sz="3500" dirty="0">
                <a:solidFill>
                  <a:srgbClr val="080808"/>
                </a:solidFill>
              </a:rPr>
            </a:br>
            <a:br>
              <a:rPr lang="en-US" sz="3500" dirty="0">
                <a:solidFill>
                  <a:srgbClr val="080808"/>
                </a:solidFill>
              </a:rPr>
            </a:br>
            <a:endParaRPr lang="da-DK" sz="3500" dirty="0">
              <a:solidFill>
                <a:srgbClr val="09406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Billede 5" descr="Et billede, der indeholder sort, kort&#10;&#10;Automatisk genereret beskrivelse">
            <a:extLst>
              <a:ext uri="{FF2B5EF4-FFF2-40B4-BE49-F238E27FC236}">
                <a16:creationId xmlns:a16="http://schemas.microsoft.com/office/drawing/2014/main" id="{055E0AEF-637E-D545-280D-BC3EDFAFB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1605" y="-91132"/>
            <a:ext cx="7972425" cy="11756878"/>
          </a:xfrm>
          <a:prstGeom prst="rect">
            <a:avLst/>
          </a:prstGeom>
        </p:spPr>
      </p:pic>
      <p:pic>
        <p:nvPicPr>
          <p:cNvPr id="2" name="Billede 1" descr="Et billede, der indeholder cirkel, tekst, Font/skrifttype, logo&#10;&#10;Automatisk genereret beskrivelse">
            <a:extLst>
              <a:ext uri="{FF2B5EF4-FFF2-40B4-BE49-F238E27FC236}">
                <a16:creationId xmlns:a16="http://schemas.microsoft.com/office/drawing/2014/main" id="{3DFF024C-EC8E-D0F2-BC28-53212A2D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4" y="5339676"/>
            <a:ext cx="1249728" cy="12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c11f37-851b-4718-8c56-358ee30490e9">
      <Terms xmlns="http://schemas.microsoft.com/office/infopath/2007/PartnerControls"/>
    </lcf76f155ced4ddcb4097134ff3c332f>
    <TaxCatchAll xmlns="fee8b672-93f8-4b7b-af72-43ea33f799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EFA94C9042B41A2CE333C85F49F3C" ma:contentTypeVersion="18" ma:contentTypeDescription="Opret et nyt dokument." ma:contentTypeScope="" ma:versionID="96eeb21db7a13f0d27ef5077d0a3a85a">
  <xsd:schema xmlns:xsd="http://www.w3.org/2001/XMLSchema" xmlns:xs="http://www.w3.org/2001/XMLSchema" xmlns:p="http://schemas.microsoft.com/office/2006/metadata/properties" xmlns:ns2="91c11f37-851b-4718-8c56-358ee30490e9" xmlns:ns3="fee8b672-93f8-4b7b-af72-43ea33f79978" targetNamespace="http://schemas.microsoft.com/office/2006/metadata/properties" ma:root="true" ma:fieldsID="2e6529f2e56951b337569d9e3b202b6c" ns2:_="" ns3:_="">
    <xsd:import namespace="91c11f37-851b-4718-8c56-358ee30490e9"/>
    <xsd:import namespace="fee8b672-93f8-4b7b-af72-43ea33f799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11f37-851b-4718-8c56-358ee3049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8b672-93f8-4b7b-af72-43ea33f79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7613bc-2ab8-4279-9fc3-22276bfefe7a}" ma:internalName="TaxCatchAll" ma:showField="CatchAllData" ma:web="fee8b672-93f8-4b7b-af72-43ea33f799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32D48-6F4F-41AB-A61A-2E067F0D3B16}">
  <ds:schemaRefs>
    <ds:schemaRef ds:uri="http://schemas.microsoft.com/office/2006/metadata/properties"/>
    <ds:schemaRef ds:uri="http://schemas.microsoft.com/office/infopath/2007/PartnerControls"/>
    <ds:schemaRef ds:uri="91c11f37-851b-4718-8c56-358ee30490e9"/>
    <ds:schemaRef ds:uri="fee8b672-93f8-4b7b-af72-43ea33f79978"/>
  </ds:schemaRefs>
</ds:datastoreItem>
</file>

<file path=customXml/itemProps2.xml><?xml version="1.0" encoding="utf-8"?>
<ds:datastoreItem xmlns:ds="http://schemas.openxmlformats.org/officeDocument/2006/customXml" ds:itemID="{970A2E26-6CDB-4E6C-B1B2-FC0405B23B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5F514-F95F-4644-B974-65314A751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c11f37-851b-4718-8c56-358ee30490e9"/>
    <ds:schemaRef ds:uri="fee8b672-93f8-4b7b-af72-43ea33f79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Slab Black</vt:lpstr>
      <vt:lpstr>Office-tema</vt:lpstr>
      <vt:lpstr>Litterære Lykkeposer</vt:lpstr>
      <vt:lpstr>PowerPoint-præsentation</vt:lpstr>
      <vt:lpstr>Spøgelsesjægerne: Tunguska   af Mara</vt:lpstr>
      <vt:lpstr>   Heksene   af Roald Dahl </vt:lpstr>
      <vt:lpstr>Huset:  Du siger det ikke   af Trine Bundsgaard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Læseposer</dc:title>
  <dc:creator>Nina Sif Tønder</dc:creator>
  <cp:lastModifiedBy>Camilla Kvist Jepsen</cp:lastModifiedBy>
  <cp:revision>4</cp:revision>
  <dcterms:created xsi:type="dcterms:W3CDTF">2022-02-16T13:23:16Z</dcterms:created>
  <dcterms:modified xsi:type="dcterms:W3CDTF">2024-05-13T06:23:04Z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0x0101003A0EFA94C9042B41A2CE333C85F49F3C</vt:lpwstr>
  </property>
  <property fmtid="{D5CDD505-2E9C-101B-9397-08002B2CF9AE}" pid="3" name="MediaServiceImageTags">
    <vt:lpwstr/>
  </property>
</Properties>
</file>