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CDD3A36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76" r:id="rId7"/>
    <p:sldId id="277" r:id="rId8"/>
    <p:sldId id="27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B6007-77CB-C169-77D1-B8989F72E322}" name="Mai Vinsted" initials="MV" userId="S::mvinsted@unicef.dk::0a70defd-cbc7-44fc-8850-6ece428486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comments/modernComment_102_CDD3A3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66BD81-1EFA-4FE5-9BEA-C6E14608A1A7}" authorId="{12CB6007-77CB-C169-77D1-B8989F72E322}" created="2025-06-02T13:42:59.889">
    <pc:sldMkLst xmlns:pc="http://schemas.microsoft.com/office/powerpoint/2013/main/command">
      <pc:docMk/>
      <pc:sldMk cId="3453199209" sldId="258"/>
    </pc:sldMkLst>
    <p188:txBody>
      <a:bodyPr/>
      <a:lstStyle/>
      <a:p>
        <a:r>
          <a:rPr lang="da-DK"/>
          <a:t>Farvetoning a la undervisningsmateriale univers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CDD3A36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62923-05C1-2C62-F624-F1C129FD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EA12B-C40A-B7C8-0F41-BC0D28ECB016}"/>
              </a:ext>
            </a:extLst>
          </p:cNvPr>
          <p:cNvSpPr txBox="1"/>
          <p:nvPr/>
        </p:nvSpPr>
        <p:spPr>
          <a:xfrm>
            <a:off x="628650" y="1855694"/>
            <a:ext cx="6484845" cy="222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BØRNENES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NYTÅRSTALE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968999" y="2159039"/>
            <a:ext cx="6323309" cy="314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DAGENS PROGRAM:</a:t>
            </a:r>
          </a:p>
          <a:p>
            <a:pPr>
              <a:lnSpc>
                <a:spcPts val="3000"/>
              </a:lnSpc>
            </a:pPr>
            <a:r>
              <a:rPr lang="da-DK" sz="2000" dirty="0"/>
              <a:t>- </a:t>
            </a:r>
            <a:r>
              <a:rPr lang="da-DK" sz="2000" dirty="0" err="1"/>
              <a:t>Icebreaker</a:t>
            </a:r>
            <a:endParaRPr lang="da-DK" sz="2000" dirty="0"/>
          </a:p>
          <a:p>
            <a:pPr>
              <a:lnSpc>
                <a:spcPts val="3000"/>
              </a:lnSpc>
            </a:pPr>
            <a:r>
              <a:rPr lang="da-DK" sz="2000" dirty="0"/>
              <a:t>- Opsamling fra event 1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var det at skrive talerne?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har været sværest i processen?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Var det svært at finde ud af hvad talen skulle handle om?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Var det svært at skrive talen?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D85F-4335-8D6E-D3BA-B54A83238184}"/>
              </a:ext>
            </a:extLst>
          </p:cNvPr>
          <p:cNvSpPr txBox="1"/>
          <p:nvPr/>
        </p:nvSpPr>
        <p:spPr>
          <a:xfrm>
            <a:off x="5968999" y="957555"/>
            <a:ext cx="5785466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VELKOMMEN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PÅ BIBLIOTEKET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187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147125" y="2372794"/>
            <a:ext cx="4020128" cy="314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b="1" dirty="0">
                <a:solidFill>
                  <a:srgbClr val="26343E"/>
                </a:solidFill>
              </a:rPr>
              <a:t>KLASSEN DELES I 2 GRUPPER: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a-DK" sz="2000" dirty="0">
                <a:solidFill>
                  <a:srgbClr val="26343E"/>
                </a:solidFill>
              </a:rPr>
              <a:t>Talerstol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da-DK" sz="2000" dirty="0">
                <a:solidFill>
                  <a:srgbClr val="26343E"/>
                </a:solidFill>
              </a:rPr>
              <a:t>Visuel fremstilling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Kl. xx – xx Grupperne forbereder sig</a:t>
            </a: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Kl. xx Gæsterne kommer  </a:t>
            </a: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Kl. xx ”Talerne” går i gang</a:t>
            </a: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Kl. xx Tak for i dag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EC76D-3BB2-63E5-34A9-128CA26C8D25}"/>
              </a:ext>
            </a:extLst>
          </p:cNvPr>
          <p:cNvSpPr txBox="1"/>
          <p:nvPr/>
        </p:nvSpPr>
        <p:spPr>
          <a:xfrm>
            <a:off x="5968999" y="957555"/>
            <a:ext cx="5785466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PROGRAM FOR 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RESTEN</a:t>
            </a: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 AF DAGEN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27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Gruppe 1 – Dem der skal læse deres taler højt går til generalprøve</a:t>
            </a:r>
          </a:p>
          <a:p>
            <a:pPr>
              <a:lnSpc>
                <a:spcPts val="30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Gruppe 2 – Dem der skal lave visuel præsentation af deres tale går til ”stationen”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46602-AA2D-C02B-BF50-53A267D08A56}"/>
              </a:ext>
            </a:extLst>
          </p:cNvPr>
          <p:cNvSpPr txBox="1"/>
          <p:nvPr/>
        </p:nvSpPr>
        <p:spPr>
          <a:xfrm>
            <a:off x="5968999" y="957555"/>
            <a:ext cx="5785466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OPDELING 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I 2 GRUPPER</a:t>
            </a:r>
          </a:p>
        </p:txBody>
      </p:sp>
    </p:spTree>
    <p:extLst>
      <p:ext uri="{BB962C8B-B14F-4D97-AF65-F5344CB8AC3E}">
        <p14:creationId xmlns:p14="http://schemas.microsoft.com/office/powerpoint/2010/main" val="187581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4">
            <a:extLst>
              <a:ext uri="{FF2B5EF4-FFF2-40B4-BE49-F238E27FC236}">
                <a16:creationId xmlns:a16="http://schemas.microsoft.com/office/drawing/2014/main" id="{13BECCC1-9A6E-7B6F-6025-517D9119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0A63D-3EB7-6D3A-ED86-D82EA2C39353}"/>
              </a:ext>
            </a:extLst>
          </p:cNvPr>
          <p:cNvSpPr txBox="1"/>
          <p:nvPr/>
        </p:nvSpPr>
        <p:spPr>
          <a:xfrm>
            <a:off x="6564550" y="2822802"/>
            <a:ext cx="4435146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14469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8410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369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D48F5-E903-B70E-1E4A-CE19F8C0D5D0}"/>
              </a:ext>
            </a:extLst>
          </p:cNvPr>
          <p:cNvSpPr txBox="1"/>
          <p:nvPr/>
        </p:nvSpPr>
        <p:spPr>
          <a:xfrm>
            <a:off x="5892195" y="2069765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D6F18F1F-293F-2951-4110-E0106F775CAB}"/>
              </a:ext>
            </a:extLst>
          </p:cNvPr>
          <p:cNvSpPr txBox="1"/>
          <p:nvPr/>
        </p:nvSpPr>
        <p:spPr>
          <a:xfrm>
            <a:off x="5892195" y="2843054"/>
            <a:ext cx="4529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0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264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Calibre Black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Jan Majgaard</cp:lastModifiedBy>
  <cp:revision>36</cp:revision>
  <dcterms:created xsi:type="dcterms:W3CDTF">2024-09-16T11:37:04Z</dcterms:created>
  <dcterms:modified xsi:type="dcterms:W3CDTF">2025-08-12T11:59:16Z</dcterms:modified>
</cp:coreProperties>
</file>