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6" r:id="rId5"/>
    <p:sldId id="257" r:id="rId6"/>
    <p:sldId id="263" r:id="rId7"/>
    <p:sldId id="258" r:id="rId8"/>
    <p:sldId id="265" r:id="rId9"/>
    <p:sldId id="264" r:id="rId10"/>
    <p:sldId id="259" r:id="rId11"/>
    <p:sldId id="268" r:id="rId12"/>
    <p:sldId id="267" r:id="rId13"/>
    <p:sldId id="260" r:id="rId14"/>
    <p:sldId id="261" r:id="rId15"/>
    <p:sldId id="266" r:id="rId16"/>
    <p:sldId id="262" r:id="rId17"/>
  </p:sldIdLst>
  <p:sldSz cx="12192000" cy="6858000"/>
  <p:notesSz cx="6808788" cy="99409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3B9435-6B7F-0F2F-ED07-04AAF3F4958E}" v="1" dt="2026-02-05T08:56:25.420"/>
    <p1510:client id="{37FD460F-DDAD-FFEB-6330-CDE8D846A77E}" v="670" dt="2026-02-04T11:00:46.222"/>
    <p1510:client id="{7DC8126C-6830-4F55-86A0-452EFD0A1BC2}" v="519" dt="2026-02-05T08:55:20.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2450" autoAdjust="0"/>
  </p:normalViewPr>
  <p:slideViewPr>
    <p:cSldViewPr snapToGrid="0">
      <p:cViewPr varScale="1">
        <p:scale>
          <a:sx n="26" d="100"/>
          <a:sy n="26" d="100"/>
        </p:scale>
        <p:origin x="219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tte Rabæk Poulsen" userId="ce1e3bd3-d281-4d37-808a-f188cd6b46b3" providerId="ADAL" clId="{26B911E6-88E8-42E8-BD02-D164AE37FF61}"/>
    <pc:docChg chg="undo custSel modSld">
      <pc:chgData name="Mette Rabæk Poulsen" userId="ce1e3bd3-d281-4d37-808a-f188cd6b46b3" providerId="ADAL" clId="{26B911E6-88E8-42E8-BD02-D164AE37FF61}" dt="2026-01-28T12:22:23.006" v="5101" actId="20577"/>
      <pc:docMkLst>
        <pc:docMk/>
      </pc:docMkLst>
      <pc:sldChg chg="modSp mod">
        <pc:chgData name="Mette Rabæk Poulsen" userId="ce1e3bd3-d281-4d37-808a-f188cd6b46b3" providerId="ADAL" clId="{26B911E6-88E8-42E8-BD02-D164AE37FF61}" dt="2026-01-26T10:04:59.795" v="1" actId="20577"/>
        <pc:sldMkLst>
          <pc:docMk/>
          <pc:sldMk cId="3870246764" sldId="256"/>
        </pc:sldMkLst>
        <pc:spChg chg="mod">
          <ac:chgData name="Mette Rabæk Poulsen" userId="ce1e3bd3-d281-4d37-808a-f188cd6b46b3" providerId="ADAL" clId="{26B911E6-88E8-42E8-BD02-D164AE37FF61}" dt="2026-01-26T10:04:59.795" v="1" actId="20577"/>
          <ac:spMkLst>
            <pc:docMk/>
            <pc:sldMk cId="3870246764" sldId="256"/>
            <ac:spMk id="2" creationId="{9A1C440B-1B1C-D551-8978-ADDA61D9D221}"/>
          </ac:spMkLst>
        </pc:spChg>
      </pc:sldChg>
      <pc:sldChg chg="addSp delSp modSp mod">
        <pc:chgData name="Mette Rabæk Poulsen" userId="ce1e3bd3-d281-4d37-808a-f188cd6b46b3" providerId="ADAL" clId="{26B911E6-88E8-42E8-BD02-D164AE37FF61}" dt="2026-01-28T12:08:35.216" v="4833" actId="26606"/>
        <pc:sldMkLst>
          <pc:docMk/>
          <pc:sldMk cId="1244148288" sldId="257"/>
        </pc:sldMkLst>
        <pc:spChg chg="mod">
          <ac:chgData name="Mette Rabæk Poulsen" userId="ce1e3bd3-d281-4d37-808a-f188cd6b46b3" providerId="ADAL" clId="{26B911E6-88E8-42E8-BD02-D164AE37FF61}" dt="2026-01-28T12:08:35.216" v="4833" actId="26606"/>
          <ac:spMkLst>
            <pc:docMk/>
            <pc:sldMk cId="1244148288" sldId="257"/>
            <ac:spMk id="2" creationId="{71FA086A-0317-B912-75B3-E13B8DA785F8}"/>
          </ac:spMkLst>
        </pc:spChg>
        <pc:spChg chg="mod">
          <ac:chgData name="Mette Rabæk Poulsen" userId="ce1e3bd3-d281-4d37-808a-f188cd6b46b3" providerId="ADAL" clId="{26B911E6-88E8-42E8-BD02-D164AE37FF61}" dt="2026-01-28T12:08:35.216" v="4833" actId="26606"/>
          <ac:spMkLst>
            <pc:docMk/>
            <pc:sldMk cId="1244148288" sldId="257"/>
            <ac:spMk id="3" creationId="{53A4CF94-A662-45B7-925B-C2EAE1EC3EB5}"/>
          </ac:spMkLst>
        </pc:spChg>
        <pc:spChg chg="add">
          <ac:chgData name="Mette Rabæk Poulsen" userId="ce1e3bd3-d281-4d37-808a-f188cd6b46b3" providerId="ADAL" clId="{26B911E6-88E8-42E8-BD02-D164AE37FF61}" dt="2026-01-28T12:08:35.216" v="4833" actId="26606"/>
          <ac:spMkLst>
            <pc:docMk/>
            <pc:sldMk cId="1244148288" sldId="257"/>
            <ac:spMk id="25" creationId="{131BAD53-4E89-4F62-BBB7-26359763ED39}"/>
          </ac:spMkLst>
        </pc:spChg>
        <pc:spChg chg="add">
          <ac:chgData name="Mette Rabæk Poulsen" userId="ce1e3bd3-d281-4d37-808a-f188cd6b46b3" providerId="ADAL" clId="{26B911E6-88E8-42E8-BD02-D164AE37FF61}" dt="2026-01-28T12:08:35.216" v="4833" actId="26606"/>
          <ac:spMkLst>
            <pc:docMk/>
            <pc:sldMk cId="1244148288" sldId="257"/>
            <ac:spMk id="27" creationId="{62756DA2-40EB-4C6F-B962-5822FFB54FB6}"/>
          </ac:spMkLst>
        </pc:spChg>
        <pc:picChg chg="add mod">
          <ac:chgData name="Mette Rabæk Poulsen" userId="ce1e3bd3-d281-4d37-808a-f188cd6b46b3" providerId="ADAL" clId="{26B911E6-88E8-42E8-BD02-D164AE37FF61}" dt="2026-01-28T12:08:35.216" v="4833" actId="26606"/>
          <ac:picMkLst>
            <pc:docMk/>
            <pc:sldMk cId="1244148288" sldId="257"/>
            <ac:picMk id="6" creationId="{FA2626A6-B861-D4D9-1102-74C85AD802E6}"/>
          </ac:picMkLst>
        </pc:picChg>
      </pc:sldChg>
      <pc:sldChg chg="modSp mod modNotesTx">
        <pc:chgData name="Mette Rabæk Poulsen" userId="ce1e3bd3-d281-4d37-808a-f188cd6b46b3" providerId="ADAL" clId="{26B911E6-88E8-42E8-BD02-D164AE37FF61}" dt="2026-01-28T12:10:58.535" v="5009" actId="20577"/>
        <pc:sldMkLst>
          <pc:docMk/>
          <pc:sldMk cId="460975391" sldId="258"/>
        </pc:sldMkLst>
        <pc:spChg chg="mod">
          <ac:chgData name="Mette Rabæk Poulsen" userId="ce1e3bd3-d281-4d37-808a-f188cd6b46b3" providerId="ADAL" clId="{26B911E6-88E8-42E8-BD02-D164AE37FF61}" dt="2026-01-26T14:49:38.662" v="1327" actId="20577"/>
          <ac:spMkLst>
            <pc:docMk/>
            <pc:sldMk cId="460975391" sldId="258"/>
            <ac:spMk id="2" creationId="{E9E5E3A5-41B3-E205-64F7-CB8CC3C898D4}"/>
          </ac:spMkLst>
        </pc:spChg>
        <pc:spChg chg="mod">
          <ac:chgData name="Mette Rabæk Poulsen" userId="ce1e3bd3-d281-4d37-808a-f188cd6b46b3" providerId="ADAL" clId="{26B911E6-88E8-42E8-BD02-D164AE37FF61}" dt="2026-01-26T14:52:53.513" v="1414" actId="20577"/>
          <ac:spMkLst>
            <pc:docMk/>
            <pc:sldMk cId="460975391" sldId="258"/>
            <ac:spMk id="5" creationId="{3F92A8A6-A23D-0C06-9007-5480250140C9}"/>
          </ac:spMkLst>
        </pc:spChg>
      </pc:sldChg>
      <pc:sldChg chg="modSp mod modNotesTx">
        <pc:chgData name="Mette Rabæk Poulsen" userId="ce1e3bd3-d281-4d37-808a-f188cd6b46b3" providerId="ADAL" clId="{26B911E6-88E8-42E8-BD02-D164AE37FF61}" dt="2026-01-28T12:12:59.094" v="5032" actId="20577"/>
        <pc:sldMkLst>
          <pc:docMk/>
          <pc:sldMk cId="1605097898" sldId="259"/>
        </pc:sldMkLst>
        <pc:spChg chg="mod">
          <ac:chgData name="Mette Rabæk Poulsen" userId="ce1e3bd3-d281-4d37-808a-f188cd6b46b3" providerId="ADAL" clId="{26B911E6-88E8-42E8-BD02-D164AE37FF61}" dt="2026-01-26T14:56:52.006" v="1526" actId="20577"/>
          <ac:spMkLst>
            <pc:docMk/>
            <pc:sldMk cId="1605097898" sldId="259"/>
            <ac:spMk id="3" creationId="{C812B9A4-F6F0-30F7-5860-D6A5AE822EB9}"/>
          </ac:spMkLst>
        </pc:spChg>
      </pc:sldChg>
      <pc:sldChg chg="addSp delSp modSp mod setBg modNotesTx">
        <pc:chgData name="Mette Rabæk Poulsen" userId="ce1e3bd3-d281-4d37-808a-f188cd6b46b3" providerId="ADAL" clId="{26B911E6-88E8-42E8-BD02-D164AE37FF61}" dt="2026-01-28T12:18:56.699" v="5069" actId="20577"/>
        <pc:sldMkLst>
          <pc:docMk/>
          <pc:sldMk cId="2100175921" sldId="260"/>
        </pc:sldMkLst>
        <pc:spChg chg="mod">
          <ac:chgData name="Mette Rabæk Poulsen" userId="ce1e3bd3-d281-4d37-808a-f188cd6b46b3" providerId="ADAL" clId="{26B911E6-88E8-42E8-BD02-D164AE37FF61}" dt="2026-01-28T12:18:56.699" v="5069" actId="20577"/>
          <ac:spMkLst>
            <pc:docMk/>
            <pc:sldMk cId="2100175921" sldId="260"/>
            <ac:spMk id="2" creationId="{14A78C53-C082-5EA5-1E47-4A96C0468C6E}"/>
          </ac:spMkLst>
        </pc:spChg>
        <pc:spChg chg="mod">
          <ac:chgData name="Mette Rabæk Poulsen" userId="ce1e3bd3-d281-4d37-808a-f188cd6b46b3" providerId="ADAL" clId="{26B911E6-88E8-42E8-BD02-D164AE37FF61}" dt="2026-01-28T12:18:41.859" v="5061" actId="26606"/>
          <ac:spMkLst>
            <pc:docMk/>
            <pc:sldMk cId="2100175921" sldId="260"/>
            <ac:spMk id="3" creationId="{D07EBAC4-8221-85D1-F983-7575A82443AD}"/>
          </ac:spMkLst>
        </pc:spChg>
      </pc:sldChg>
      <pc:sldChg chg="modNotesTx">
        <pc:chgData name="Mette Rabæk Poulsen" userId="ce1e3bd3-d281-4d37-808a-f188cd6b46b3" providerId="ADAL" clId="{26B911E6-88E8-42E8-BD02-D164AE37FF61}" dt="2026-01-28T12:21:40.568" v="5078" actId="20577"/>
        <pc:sldMkLst>
          <pc:docMk/>
          <pc:sldMk cId="1749632829" sldId="261"/>
        </pc:sldMkLst>
      </pc:sldChg>
      <pc:sldChg chg="modSp mod modNotesTx">
        <pc:chgData name="Mette Rabæk Poulsen" userId="ce1e3bd3-d281-4d37-808a-f188cd6b46b3" providerId="ADAL" clId="{26B911E6-88E8-42E8-BD02-D164AE37FF61}" dt="2026-01-28T12:10:15.386" v="5001" actId="20577"/>
        <pc:sldMkLst>
          <pc:docMk/>
          <pc:sldMk cId="2787354748" sldId="263"/>
        </pc:sldMkLst>
        <pc:spChg chg="mod">
          <ac:chgData name="Mette Rabæk Poulsen" userId="ce1e3bd3-d281-4d37-808a-f188cd6b46b3" providerId="ADAL" clId="{26B911E6-88E8-42E8-BD02-D164AE37FF61}" dt="2026-01-26T14:42:47.565" v="108" actId="20577"/>
          <ac:spMkLst>
            <pc:docMk/>
            <pc:sldMk cId="2787354748" sldId="263"/>
            <ac:spMk id="11" creationId="{AD01AF28-278E-A086-FC21-F68C3CC3F293}"/>
          </ac:spMkLst>
        </pc:spChg>
      </pc:sldChg>
      <pc:sldChg chg="modSp mod modNotesTx">
        <pc:chgData name="Mette Rabæk Poulsen" userId="ce1e3bd3-d281-4d37-808a-f188cd6b46b3" providerId="ADAL" clId="{26B911E6-88E8-42E8-BD02-D164AE37FF61}" dt="2026-01-27T11:02:24.182" v="2571" actId="20577"/>
        <pc:sldMkLst>
          <pc:docMk/>
          <pc:sldMk cId="916246076" sldId="264"/>
        </pc:sldMkLst>
        <pc:spChg chg="mod">
          <ac:chgData name="Mette Rabæk Poulsen" userId="ce1e3bd3-d281-4d37-808a-f188cd6b46b3" providerId="ADAL" clId="{26B911E6-88E8-42E8-BD02-D164AE37FF61}" dt="2026-01-26T14:54:40.340" v="1450" actId="20577"/>
          <ac:spMkLst>
            <pc:docMk/>
            <pc:sldMk cId="916246076" sldId="264"/>
            <ac:spMk id="2" creationId="{DB8E8562-B38A-3C44-8387-29C0D330AF42}"/>
          </ac:spMkLst>
        </pc:spChg>
        <pc:spChg chg="mod">
          <ac:chgData name="Mette Rabæk Poulsen" userId="ce1e3bd3-d281-4d37-808a-f188cd6b46b3" providerId="ADAL" clId="{26B911E6-88E8-42E8-BD02-D164AE37FF61}" dt="2026-01-26T14:55:17.105" v="1457" actId="1076"/>
          <ac:spMkLst>
            <pc:docMk/>
            <pc:sldMk cId="916246076" sldId="264"/>
            <ac:spMk id="3" creationId="{647721E4-FBEB-69CD-3C12-F3896FB7010B}"/>
          </ac:spMkLst>
        </pc:spChg>
      </pc:sldChg>
      <pc:sldChg chg="modSp mod modNotesTx">
        <pc:chgData name="Mette Rabæk Poulsen" userId="ce1e3bd3-d281-4d37-808a-f188cd6b46b3" providerId="ADAL" clId="{26B911E6-88E8-42E8-BD02-D164AE37FF61}" dt="2026-01-28T12:11:50.762" v="5023" actId="20577"/>
        <pc:sldMkLst>
          <pc:docMk/>
          <pc:sldMk cId="1521143953" sldId="265"/>
        </pc:sldMkLst>
        <pc:spChg chg="mod">
          <ac:chgData name="Mette Rabæk Poulsen" userId="ce1e3bd3-d281-4d37-808a-f188cd6b46b3" providerId="ADAL" clId="{26B911E6-88E8-42E8-BD02-D164AE37FF61}" dt="2026-01-26T14:53:19.123" v="1441" actId="20577"/>
          <ac:spMkLst>
            <pc:docMk/>
            <pc:sldMk cId="1521143953" sldId="265"/>
            <ac:spMk id="3" creationId="{DDDD9F9A-1607-2A16-00D4-24273095E75A}"/>
          </ac:spMkLst>
        </pc:spChg>
      </pc:sldChg>
      <pc:sldChg chg="modNotesTx">
        <pc:chgData name="Mette Rabæk Poulsen" userId="ce1e3bd3-d281-4d37-808a-f188cd6b46b3" providerId="ADAL" clId="{26B911E6-88E8-42E8-BD02-D164AE37FF61}" dt="2026-01-28T12:22:23.006" v="5101" actId="20577"/>
        <pc:sldMkLst>
          <pc:docMk/>
          <pc:sldMk cId="1278944657" sldId="266"/>
        </pc:sldMkLst>
      </pc:sldChg>
      <pc:sldChg chg="addSp delSp modSp mod addAnim modNotesTx">
        <pc:chgData name="Mette Rabæk Poulsen" userId="ce1e3bd3-d281-4d37-808a-f188cd6b46b3" providerId="ADAL" clId="{26B911E6-88E8-42E8-BD02-D164AE37FF61}" dt="2026-01-28T12:15:41.854" v="5056"/>
        <pc:sldMkLst>
          <pc:docMk/>
          <pc:sldMk cId="1538812743" sldId="267"/>
        </pc:sldMkLst>
        <pc:spChg chg="mod">
          <ac:chgData name="Mette Rabæk Poulsen" userId="ce1e3bd3-d281-4d37-808a-f188cd6b46b3" providerId="ADAL" clId="{26B911E6-88E8-42E8-BD02-D164AE37FF61}" dt="2026-01-28T12:15:41.852" v="5054" actId="26606"/>
          <ac:spMkLst>
            <pc:docMk/>
            <pc:sldMk cId="1538812743" sldId="267"/>
            <ac:spMk id="2" creationId="{8359FE58-2280-2279-C2E4-D88E38FD38D5}"/>
          </ac:spMkLst>
        </pc:spChg>
        <pc:spChg chg="mod">
          <ac:chgData name="Mette Rabæk Poulsen" userId="ce1e3bd3-d281-4d37-808a-f188cd6b46b3" providerId="ADAL" clId="{26B911E6-88E8-42E8-BD02-D164AE37FF61}" dt="2026-01-28T12:15:41.852" v="5054" actId="26606"/>
          <ac:spMkLst>
            <pc:docMk/>
            <pc:sldMk cId="1538812743" sldId="267"/>
            <ac:spMk id="3" creationId="{BC60A5EB-4D29-42BF-BBD4-1D1C6C9DB003}"/>
          </ac:spMkLst>
        </pc:spChg>
        <pc:spChg chg="add">
          <ac:chgData name="Mette Rabæk Poulsen" userId="ce1e3bd3-d281-4d37-808a-f188cd6b46b3" providerId="ADAL" clId="{26B911E6-88E8-42E8-BD02-D164AE37FF61}" dt="2026-01-28T12:15:41.852" v="5054" actId="26606"/>
          <ac:spMkLst>
            <pc:docMk/>
            <pc:sldMk cId="1538812743" sldId="267"/>
            <ac:spMk id="30" creationId="{06DA9DF9-31F7-4056-B42E-878CC92417B8}"/>
          </ac:spMkLst>
        </pc:spChg>
      </pc:sldChg>
      <pc:sldChg chg="modSp mod modNotesTx">
        <pc:chgData name="Mette Rabæk Poulsen" userId="ce1e3bd3-d281-4d37-808a-f188cd6b46b3" providerId="ADAL" clId="{26B911E6-88E8-42E8-BD02-D164AE37FF61}" dt="2026-01-28T12:22:09.627" v="5087" actId="20577"/>
        <pc:sldMkLst>
          <pc:docMk/>
          <pc:sldMk cId="724829740" sldId="268"/>
        </pc:sldMkLst>
        <pc:spChg chg="mod">
          <ac:chgData name="Mette Rabæk Poulsen" userId="ce1e3bd3-d281-4d37-808a-f188cd6b46b3" providerId="ADAL" clId="{26B911E6-88E8-42E8-BD02-D164AE37FF61}" dt="2026-01-27T12:29:45.148" v="3217" actId="20577"/>
          <ac:spMkLst>
            <pc:docMk/>
            <pc:sldMk cId="724829740" sldId="268"/>
            <ac:spMk id="4" creationId="{CCE9A94B-13A1-1631-0EBA-FB7634EF19C3}"/>
          </ac:spMkLst>
        </pc:spChg>
        <pc:spChg chg="mod">
          <ac:chgData name="Mette Rabæk Poulsen" userId="ce1e3bd3-d281-4d37-808a-f188cd6b46b3" providerId="ADAL" clId="{26B911E6-88E8-42E8-BD02-D164AE37FF61}" dt="2026-01-27T12:27:46.587" v="3145" actId="14100"/>
          <ac:spMkLst>
            <pc:docMk/>
            <pc:sldMk cId="724829740" sldId="268"/>
            <ac:spMk id="5" creationId="{BBD9649E-A4DD-E72B-0032-3C9C8ED60F4A}"/>
          </ac:spMkLst>
        </pc:spChg>
        <pc:spChg chg="mod">
          <ac:chgData name="Mette Rabæk Poulsen" userId="ce1e3bd3-d281-4d37-808a-f188cd6b46b3" providerId="ADAL" clId="{26B911E6-88E8-42E8-BD02-D164AE37FF61}" dt="2026-01-27T12:29:48.861" v="3218" actId="1076"/>
          <ac:spMkLst>
            <pc:docMk/>
            <pc:sldMk cId="724829740" sldId="268"/>
            <ac:spMk id="6" creationId="{DC85FE97-0271-7DBA-0AB1-D364C65B53FB}"/>
          </ac:spMkLst>
        </pc:spChg>
        <pc:spChg chg="mod">
          <ac:chgData name="Mette Rabæk Poulsen" userId="ce1e3bd3-d281-4d37-808a-f188cd6b46b3" providerId="ADAL" clId="{26B911E6-88E8-42E8-BD02-D164AE37FF61}" dt="2026-01-27T12:31:21.421" v="3313" actId="20577"/>
          <ac:spMkLst>
            <pc:docMk/>
            <pc:sldMk cId="724829740" sldId="268"/>
            <ac:spMk id="7" creationId="{72EC8E44-AB78-7F88-1CA5-5958CC63E7A7}"/>
          </ac:spMkLst>
        </pc:spChg>
      </pc:sldChg>
    </pc:docChg>
  </pc:docChgLst>
  <pc:docChgLst>
    <pc:chgData name="Lærke Marie Toftdahl Olsen" userId="S::lmt_detdigitalefolkebibliotek.dk#ext#@aarhuskommune.onmicrosoft.com::0fdb2b35-476f-460e-b267-901ded991892" providerId="AD" clId="Web-{37FD460F-DDAD-FFEB-6330-CDE8D846A77E}"/>
    <pc:docChg chg="modSld">
      <pc:chgData name="Lærke Marie Toftdahl Olsen" userId="S::lmt_detdigitalefolkebibliotek.dk#ext#@aarhuskommune.onmicrosoft.com::0fdb2b35-476f-460e-b267-901ded991892" providerId="AD" clId="Web-{37FD460F-DDAD-FFEB-6330-CDE8D846A77E}" dt="2026-02-04T11:00:46.222" v="682"/>
      <pc:docMkLst>
        <pc:docMk/>
      </pc:docMkLst>
      <pc:sldChg chg="addSp delSp modSp mod modClrScheme delDesignElem modShow chgLayout">
        <pc:chgData name="Lærke Marie Toftdahl Olsen" userId="S::lmt_detdigitalefolkebibliotek.dk#ext#@aarhuskommune.onmicrosoft.com::0fdb2b35-476f-460e-b267-901ded991892" providerId="AD" clId="Web-{37FD460F-DDAD-FFEB-6330-CDE8D846A77E}" dt="2026-02-04T11:00:46.222" v="682"/>
        <pc:sldMkLst>
          <pc:docMk/>
          <pc:sldMk cId="2100175921" sldId="260"/>
        </pc:sldMkLst>
        <pc:spChg chg="mod ord">
          <ac:chgData name="Lærke Marie Toftdahl Olsen" userId="S::lmt_detdigitalefolkebibliotek.dk#ext#@aarhuskommune.onmicrosoft.com::0fdb2b35-476f-460e-b267-901ded991892" providerId="AD" clId="Web-{37FD460F-DDAD-FFEB-6330-CDE8D846A77E}" dt="2026-02-04T10:57:55.904" v="512"/>
          <ac:spMkLst>
            <pc:docMk/>
            <pc:sldMk cId="2100175921" sldId="260"/>
            <ac:spMk id="2" creationId="{14A78C53-C082-5EA5-1E47-4A96C0468C6E}"/>
          </ac:spMkLst>
        </pc:spChg>
        <pc:spChg chg="mod ord">
          <ac:chgData name="Lærke Marie Toftdahl Olsen" userId="S::lmt_detdigitalefolkebibliotek.dk#ext#@aarhuskommune.onmicrosoft.com::0fdb2b35-476f-460e-b267-901ded991892" providerId="AD" clId="Web-{37FD460F-DDAD-FFEB-6330-CDE8D846A77E}" dt="2026-02-04T10:53:30.732" v="284"/>
          <ac:spMkLst>
            <pc:docMk/>
            <pc:sldMk cId="2100175921" sldId="260"/>
            <ac:spMk id="3" creationId="{D07EBAC4-8221-85D1-F983-7575A82443AD}"/>
          </ac:spMkLst>
        </pc:spChg>
        <pc:spChg chg="add mod ord">
          <ac:chgData name="Lærke Marie Toftdahl Olsen" userId="S::lmt_detdigitalefolkebibliotek.dk#ext#@aarhuskommune.onmicrosoft.com::0fdb2b35-476f-460e-b267-901ded991892" providerId="AD" clId="Web-{37FD460F-DDAD-FFEB-6330-CDE8D846A77E}" dt="2026-02-04T11:00:01.752" v="681" actId="20577"/>
          <ac:spMkLst>
            <pc:docMk/>
            <pc:sldMk cId="2100175921" sldId="260"/>
            <ac:spMk id="5" creationId="{760243E1-7DC2-821D-7B1B-9CFB53974C28}"/>
          </ac:spMkLst>
        </pc:spChg>
        <pc:spChg chg="del">
          <ac:chgData name="Lærke Marie Toftdahl Olsen" userId="S::lmt_detdigitalefolkebibliotek.dk#ext#@aarhuskommune.onmicrosoft.com::0fdb2b35-476f-460e-b267-901ded991892" providerId="AD" clId="Web-{37FD460F-DDAD-FFEB-6330-CDE8D846A77E}" dt="2026-02-04T10:53:30.732" v="284"/>
          <ac:spMkLst>
            <pc:docMk/>
            <pc:sldMk cId="2100175921" sldId="260"/>
            <ac:spMk id="10" creationId="{0E91F5CA-B392-444C-88E3-BF5BAAEBDEB0}"/>
          </ac:spMkLst>
        </pc:spChg>
        <pc:spChg chg="del">
          <ac:chgData name="Lærke Marie Toftdahl Olsen" userId="S::lmt_detdigitalefolkebibliotek.dk#ext#@aarhuskommune.onmicrosoft.com::0fdb2b35-476f-460e-b267-901ded991892" providerId="AD" clId="Web-{37FD460F-DDAD-FFEB-6330-CDE8D846A77E}" dt="2026-02-04T10:53:30.732" v="284"/>
          <ac:spMkLst>
            <pc:docMk/>
            <pc:sldMk cId="2100175921" sldId="260"/>
            <ac:spMk id="12" creationId="{0459807F-B6FA-44D3-9A53-C55B6B56884A}"/>
          </ac:spMkLst>
        </pc:spChg>
        <pc:picChg chg="add mod">
          <ac:chgData name="Lærke Marie Toftdahl Olsen" userId="S::lmt_detdigitalefolkebibliotek.dk#ext#@aarhuskommune.onmicrosoft.com::0fdb2b35-476f-460e-b267-901ded991892" providerId="AD" clId="Web-{37FD460F-DDAD-FFEB-6330-CDE8D846A77E}" dt="2026-02-04T10:53:59.937" v="293" actId="1076"/>
          <ac:picMkLst>
            <pc:docMk/>
            <pc:sldMk cId="2100175921" sldId="260"/>
            <ac:picMk id="4" creationId="{19513AE0-4A85-2954-E288-A02B34AEE6F0}"/>
          </ac:picMkLst>
        </pc:picChg>
        <pc:picChg chg="del mod modCrop">
          <ac:chgData name="Lærke Marie Toftdahl Olsen" userId="S::lmt_detdigitalefolkebibliotek.dk#ext#@aarhuskommune.onmicrosoft.com::0fdb2b35-476f-460e-b267-901ded991892" providerId="AD" clId="Web-{37FD460F-DDAD-FFEB-6330-CDE8D846A77E}" dt="2026-02-04T10:02:34.417" v="278"/>
          <ac:picMkLst>
            <pc:docMk/>
            <pc:sldMk cId="2100175921" sldId="260"/>
            <ac:picMk id="5" creationId="{928E34A3-CD4F-95B2-76B0-95B2D409EF9D}"/>
          </ac:picMkLst>
        </pc:picChg>
      </pc:sldChg>
      <pc:sldChg chg="addSp delSp modSp">
        <pc:chgData name="Lærke Marie Toftdahl Olsen" userId="S::lmt_detdigitalefolkebibliotek.dk#ext#@aarhuskommune.onmicrosoft.com::0fdb2b35-476f-460e-b267-901ded991892" providerId="AD" clId="Web-{37FD460F-DDAD-FFEB-6330-CDE8D846A77E}" dt="2026-02-04T09:56:43.225" v="269" actId="20577"/>
        <pc:sldMkLst>
          <pc:docMk/>
          <pc:sldMk cId="1538812743" sldId="267"/>
        </pc:sldMkLst>
        <pc:spChg chg="mod">
          <ac:chgData name="Lærke Marie Toftdahl Olsen" userId="S::lmt_detdigitalefolkebibliotek.dk#ext#@aarhuskommune.onmicrosoft.com::0fdb2b35-476f-460e-b267-901ded991892" providerId="AD" clId="Web-{37FD460F-DDAD-FFEB-6330-CDE8D846A77E}" dt="2026-02-04T09:54:21.177" v="258" actId="14100"/>
          <ac:spMkLst>
            <pc:docMk/>
            <pc:sldMk cId="1538812743" sldId="267"/>
            <ac:spMk id="2" creationId="{8359FE58-2280-2279-C2E4-D88E38FD38D5}"/>
          </ac:spMkLst>
        </pc:spChg>
        <pc:spChg chg="mod">
          <ac:chgData name="Lærke Marie Toftdahl Olsen" userId="S::lmt_detdigitalefolkebibliotek.dk#ext#@aarhuskommune.onmicrosoft.com::0fdb2b35-476f-460e-b267-901ded991892" providerId="AD" clId="Web-{37FD460F-DDAD-FFEB-6330-CDE8D846A77E}" dt="2026-02-04T09:56:43.225" v="269" actId="20577"/>
          <ac:spMkLst>
            <pc:docMk/>
            <pc:sldMk cId="1538812743" sldId="267"/>
            <ac:spMk id="3" creationId="{BC60A5EB-4D29-42BF-BBD4-1D1C6C9DB003}"/>
          </ac:spMkLst>
        </pc:spChg>
        <pc:picChg chg="add mod">
          <ac:chgData name="Lærke Marie Toftdahl Olsen" userId="S::lmt_detdigitalefolkebibliotek.dk#ext#@aarhuskommune.onmicrosoft.com::0fdb2b35-476f-460e-b267-901ded991892" providerId="AD" clId="Web-{37FD460F-DDAD-FFEB-6330-CDE8D846A77E}" dt="2026-02-04T09:51:56.660" v="119" actId="1076"/>
          <ac:picMkLst>
            <pc:docMk/>
            <pc:sldMk cId="1538812743" sldId="267"/>
            <ac:picMk id="4" creationId="{4E14A43F-730E-DE0E-1C16-0D66E4FCF118}"/>
          </ac:picMkLst>
        </pc:picChg>
        <pc:picChg chg="del mod">
          <ac:chgData name="Lærke Marie Toftdahl Olsen" userId="S::lmt_detdigitalefolkebibliotek.dk#ext#@aarhuskommune.onmicrosoft.com::0fdb2b35-476f-460e-b267-901ded991892" providerId="AD" clId="Web-{37FD460F-DDAD-FFEB-6330-CDE8D846A77E}" dt="2026-02-04T09:51:52.160" v="117"/>
          <ac:picMkLst>
            <pc:docMk/>
            <pc:sldMk cId="1538812743" sldId="267"/>
            <ac:picMk id="6" creationId="{44366C97-37A1-F958-3316-37C71EA99B56}"/>
          </ac:picMkLst>
        </pc:picChg>
      </pc:sldChg>
    </pc:docChg>
  </pc:docChgLst>
  <pc:docChgLst>
    <pc:chgData name="Louise Andersen" userId="abf2085b-da93-4eb7-b4df-81a48a88e25f" providerId="ADAL" clId="{324A3CD7-5BF9-4254-B805-902B835F7DF6}"/>
    <pc:docChg chg="custSel modSld sldOrd">
      <pc:chgData name="Louise Andersen" userId="abf2085b-da93-4eb7-b4df-81a48a88e25f" providerId="ADAL" clId="{324A3CD7-5BF9-4254-B805-902B835F7DF6}" dt="2026-02-05T10:36:56.231" v="609" actId="20577"/>
      <pc:docMkLst>
        <pc:docMk/>
      </pc:docMkLst>
      <pc:sldChg chg="modNotesTx">
        <pc:chgData name="Louise Andersen" userId="abf2085b-da93-4eb7-b4df-81a48a88e25f" providerId="ADAL" clId="{324A3CD7-5BF9-4254-B805-902B835F7DF6}" dt="2026-02-05T10:34:05.641" v="557" actId="20577"/>
        <pc:sldMkLst>
          <pc:docMk/>
          <pc:sldMk cId="1244148288" sldId="257"/>
        </pc:sldMkLst>
      </pc:sldChg>
      <pc:sldChg chg="addSp delSp modSp mod modNotesTx">
        <pc:chgData name="Louise Andersen" userId="abf2085b-da93-4eb7-b4df-81a48a88e25f" providerId="ADAL" clId="{324A3CD7-5BF9-4254-B805-902B835F7DF6}" dt="2026-02-05T10:34:19.316" v="565" actId="20577"/>
        <pc:sldMkLst>
          <pc:docMk/>
          <pc:sldMk cId="460975391" sldId="258"/>
        </pc:sldMkLst>
        <pc:picChg chg="add mod ord">
          <ac:chgData name="Louise Andersen" userId="abf2085b-da93-4eb7-b4df-81a48a88e25f" providerId="ADAL" clId="{324A3CD7-5BF9-4254-B805-902B835F7DF6}" dt="2026-02-04T12:22:50.910" v="258" actId="14100"/>
          <ac:picMkLst>
            <pc:docMk/>
            <pc:sldMk cId="460975391" sldId="258"/>
            <ac:picMk id="6" creationId="{1045F7CE-FD55-D9AE-93B8-05C5D8B3C4A3}"/>
          </ac:picMkLst>
        </pc:picChg>
        <pc:picChg chg="del">
          <ac:chgData name="Louise Andersen" userId="abf2085b-da93-4eb7-b4df-81a48a88e25f" providerId="ADAL" clId="{324A3CD7-5BF9-4254-B805-902B835F7DF6}" dt="2026-02-04T12:18:49.103" v="242" actId="478"/>
          <ac:picMkLst>
            <pc:docMk/>
            <pc:sldMk cId="460975391" sldId="258"/>
            <ac:picMk id="10" creationId="{F6CE798B-E0AB-4AAC-3776-8A0CBA6650F7}"/>
          </ac:picMkLst>
        </pc:picChg>
      </pc:sldChg>
      <pc:sldChg chg="modNotesTx">
        <pc:chgData name="Louise Andersen" userId="abf2085b-da93-4eb7-b4df-81a48a88e25f" providerId="ADAL" clId="{324A3CD7-5BF9-4254-B805-902B835F7DF6}" dt="2026-02-05T10:34:39.652" v="568" actId="20577"/>
        <pc:sldMkLst>
          <pc:docMk/>
          <pc:sldMk cId="1605097898" sldId="259"/>
        </pc:sldMkLst>
      </pc:sldChg>
      <pc:sldChg chg="modNotesTx">
        <pc:chgData name="Louise Andersen" userId="abf2085b-da93-4eb7-b4df-81a48a88e25f" providerId="ADAL" clId="{324A3CD7-5BF9-4254-B805-902B835F7DF6}" dt="2026-02-05T10:35:52.616" v="606" actId="20577"/>
        <pc:sldMkLst>
          <pc:docMk/>
          <pc:sldMk cId="2100175921" sldId="260"/>
        </pc:sldMkLst>
      </pc:sldChg>
      <pc:sldChg chg="modNotesTx">
        <pc:chgData name="Louise Andersen" userId="abf2085b-da93-4eb7-b4df-81a48a88e25f" providerId="ADAL" clId="{324A3CD7-5BF9-4254-B805-902B835F7DF6}" dt="2026-02-05T10:35:57.848" v="607" actId="20577"/>
        <pc:sldMkLst>
          <pc:docMk/>
          <pc:sldMk cId="1749632829" sldId="261"/>
        </pc:sldMkLst>
      </pc:sldChg>
      <pc:sldChg chg="addSp delSp modSp mod addAnim">
        <pc:chgData name="Louise Andersen" userId="abf2085b-da93-4eb7-b4df-81a48a88e25f" providerId="ADAL" clId="{324A3CD7-5BF9-4254-B805-902B835F7DF6}" dt="2026-02-04T12:24:55.029" v="266"/>
        <pc:sldMkLst>
          <pc:docMk/>
          <pc:sldMk cId="2921981257" sldId="262"/>
        </pc:sldMkLst>
        <pc:spChg chg="mod">
          <ac:chgData name="Louise Andersen" userId="abf2085b-da93-4eb7-b4df-81a48a88e25f" providerId="ADAL" clId="{324A3CD7-5BF9-4254-B805-902B835F7DF6}" dt="2026-02-04T12:24:55.029" v="265" actId="26606"/>
          <ac:spMkLst>
            <pc:docMk/>
            <pc:sldMk cId="2921981257" sldId="262"/>
            <ac:spMk id="2" creationId="{87D3E741-F5A3-232A-9182-2691CE388514}"/>
          </ac:spMkLst>
        </pc:spChg>
        <pc:spChg chg="del">
          <ac:chgData name="Louise Andersen" userId="abf2085b-da93-4eb7-b4df-81a48a88e25f" providerId="ADAL" clId="{324A3CD7-5BF9-4254-B805-902B835F7DF6}" dt="2026-02-04T12:24:55.029" v="265" actId="26606"/>
          <ac:spMkLst>
            <pc:docMk/>
            <pc:sldMk cId="2921981257" sldId="262"/>
            <ac:spMk id="52" creationId="{C1DD1A8A-57D5-4A81-AD04-532B043C5611}"/>
          </ac:spMkLst>
        </pc:spChg>
        <pc:spChg chg="del">
          <ac:chgData name="Louise Andersen" userId="abf2085b-da93-4eb7-b4df-81a48a88e25f" providerId="ADAL" clId="{324A3CD7-5BF9-4254-B805-902B835F7DF6}" dt="2026-02-04T12:24:55.029" v="265" actId="26606"/>
          <ac:spMkLst>
            <pc:docMk/>
            <pc:sldMk cId="2921981257" sldId="262"/>
            <ac:spMk id="54" creationId="{007891EC-4501-44ED-A8C8-B11B6DB767AB}"/>
          </ac:spMkLst>
        </pc:spChg>
        <pc:spChg chg="add">
          <ac:chgData name="Louise Andersen" userId="abf2085b-da93-4eb7-b4df-81a48a88e25f" providerId="ADAL" clId="{324A3CD7-5BF9-4254-B805-902B835F7DF6}" dt="2026-02-04T12:24:55.029" v="265" actId="26606"/>
          <ac:spMkLst>
            <pc:docMk/>
            <pc:sldMk cId="2921981257" sldId="262"/>
            <ac:spMk id="59" creationId="{9B7AD9F6-8CE7-4299-8FC6-328F4DCD3FF9}"/>
          </ac:spMkLst>
        </pc:spChg>
        <pc:spChg chg="add">
          <ac:chgData name="Louise Andersen" userId="abf2085b-da93-4eb7-b4df-81a48a88e25f" providerId="ADAL" clId="{324A3CD7-5BF9-4254-B805-902B835F7DF6}" dt="2026-02-04T12:24:55.029" v="265" actId="26606"/>
          <ac:spMkLst>
            <pc:docMk/>
            <pc:sldMk cId="2921981257" sldId="262"/>
            <ac:spMk id="61" creationId="{F49775AF-8896-43EE-92C6-83497D6DC56F}"/>
          </ac:spMkLst>
        </pc:spChg>
        <pc:picChg chg="add mod">
          <ac:chgData name="Louise Andersen" userId="abf2085b-da93-4eb7-b4df-81a48a88e25f" providerId="ADAL" clId="{324A3CD7-5BF9-4254-B805-902B835F7DF6}" dt="2026-02-04T12:24:55.029" v="265" actId="26606"/>
          <ac:picMkLst>
            <pc:docMk/>
            <pc:sldMk cId="2921981257" sldId="262"/>
            <ac:picMk id="4" creationId="{68D05DC9-1615-6A5F-C4CC-F64CBBDBE604}"/>
          </ac:picMkLst>
        </pc:picChg>
        <pc:picChg chg="del">
          <ac:chgData name="Louise Andersen" userId="abf2085b-da93-4eb7-b4df-81a48a88e25f" providerId="ADAL" clId="{324A3CD7-5BF9-4254-B805-902B835F7DF6}" dt="2026-02-04T12:24:25.747" v="259" actId="478"/>
          <ac:picMkLst>
            <pc:docMk/>
            <pc:sldMk cId="2921981257" sldId="262"/>
            <ac:picMk id="6" creationId="{DDC43EF9-0CED-7302-0634-9BD41FD1BA50}"/>
          </ac:picMkLst>
        </pc:picChg>
      </pc:sldChg>
      <pc:sldChg chg="addSp delSp modSp mod modNotesTx">
        <pc:chgData name="Louise Andersen" userId="abf2085b-da93-4eb7-b4df-81a48a88e25f" providerId="ADAL" clId="{324A3CD7-5BF9-4254-B805-902B835F7DF6}" dt="2026-02-05T10:36:56.231" v="609" actId="20577"/>
        <pc:sldMkLst>
          <pc:docMk/>
          <pc:sldMk cId="2787354748" sldId="263"/>
        </pc:sldMkLst>
        <pc:spChg chg="mod">
          <ac:chgData name="Louise Andersen" userId="abf2085b-da93-4eb7-b4df-81a48a88e25f" providerId="ADAL" clId="{324A3CD7-5BF9-4254-B805-902B835F7DF6}" dt="2026-02-04T12:21:46.778" v="253" actId="26606"/>
          <ac:spMkLst>
            <pc:docMk/>
            <pc:sldMk cId="2787354748" sldId="263"/>
            <ac:spMk id="2" creationId="{4AAE208E-3CDD-DE79-E819-80A81204D814}"/>
          </ac:spMkLst>
        </pc:spChg>
        <pc:spChg chg="mod">
          <ac:chgData name="Louise Andersen" userId="abf2085b-da93-4eb7-b4df-81a48a88e25f" providerId="ADAL" clId="{324A3CD7-5BF9-4254-B805-902B835F7DF6}" dt="2026-02-04T12:22:22.195" v="256" actId="27636"/>
          <ac:spMkLst>
            <pc:docMk/>
            <pc:sldMk cId="2787354748" sldId="263"/>
            <ac:spMk id="11" creationId="{AD01AF28-278E-A086-FC21-F68C3CC3F293}"/>
          </ac:spMkLst>
        </pc:spChg>
        <pc:spChg chg="del">
          <ac:chgData name="Louise Andersen" userId="abf2085b-da93-4eb7-b4df-81a48a88e25f" providerId="ADAL" clId="{324A3CD7-5BF9-4254-B805-902B835F7DF6}" dt="2026-02-04T12:21:46.778" v="253" actId="26606"/>
          <ac:spMkLst>
            <pc:docMk/>
            <pc:sldMk cId="2787354748" sldId="263"/>
            <ac:spMk id="46" creationId="{9F79630B-0F0B-446E-A637-38FA8F61D10E}"/>
          </ac:spMkLst>
        </pc:spChg>
        <pc:spChg chg="del">
          <ac:chgData name="Louise Andersen" userId="abf2085b-da93-4eb7-b4df-81a48a88e25f" providerId="ADAL" clId="{324A3CD7-5BF9-4254-B805-902B835F7DF6}" dt="2026-02-04T12:21:46.778" v="253" actId="26606"/>
          <ac:spMkLst>
            <pc:docMk/>
            <pc:sldMk cId="2787354748" sldId="263"/>
            <ac:spMk id="48" creationId="{B3437C99-FC8E-4311-B48A-F0C4C329B154}"/>
          </ac:spMkLst>
        </pc:spChg>
        <pc:spChg chg="add">
          <ac:chgData name="Louise Andersen" userId="abf2085b-da93-4eb7-b4df-81a48a88e25f" providerId="ADAL" clId="{324A3CD7-5BF9-4254-B805-902B835F7DF6}" dt="2026-02-04T12:21:46.778" v="253" actId="26606"/>
          <ac:spMkLst>
            <pc:docMk/>
            <pc:sldMk cId="2787354748" sldId="263"/>
            <ac:spMk id="53" creationId="{F13C74B1-5B17-4795-BED0-7140497B445A}"/>
          </ac:spMkLst>
        </pc:spChg>
        <pc:spChg chg="add">
          <ac:chgData name="Louise Andersen" userId="abf2085b-da93-4eb7-b4df-81a48a88e25f" providerId="ADAL" clId="{324A3CD7-5BF9-4254-B805-902B835F7DF6}" dt="2026-02-04T12:21:46.778" v="253" actId="26606"/>
          <ac:spMkLst>
            <pc:docMk/>
            <pc:sldMk cId="2787354748" sldId="263"/>
            <ac:spMk id="55" creationId="{D4974D33-8DC5-464E-8C6D-BE58F0669C17}"/>
          </ac:spMkLst>
        </pc:spChg>
        <pc:picChg chg="del">
          <ac:chgData name="Louise Andersen" userId="abf2085b-da93-4eb7-b4df-81a48a88e25f" providerId="ADAL" clId="{324A3CD7-5BF9-4254-B805-902B835F7DF6}" dt="2026-02-04T12:21:19.392" v="249" actId="478"/>
          <ac:picMkLst>
            <pc:docMk/>
            <pc:sldMk cId="2787354748" sldId="263"/>
            <ac:picMk id="4" creationId="{982AB336-238B-DCDF-7FA5-1417FBF01544}"/>
          </ac:picMkLst>
        </pc:picChg>
        <pc:picChg chg="add mod">
          <ac:chgData name="Louise Andersen" userId="abf2085b-da93-4eb7-b4df-81a48a88e25f" providerId="ADAL" clId="{324A3CD7-5BF9-4254-B805-902B835F7DF6}" dt="2026-02-04T12:22:14.417" v="254" actId="1076"/>
          <ac:picMkLst>
            <pc:docMk/>
            <pc:sldMk cId="2787354748" sldId="263"/>
            <ac:picMk id="5" creationId="{4D805FE9-AC0C-8D07-1928-CE4FAFFFDB8C}"/>
          </ac:picMkLst>
        </pc:picChg>
      </pc:sldChg>
      <pc:sldChg chg="modNotesTx">
        <pc:chgData name="Louise Andersen" userId="abf2085b-da93-4eb7-b4df-81a48a88e25f" providerId="ADAL" clId="{324A3CD7-5BF9-4254-B805-902B835F7DF6}" dt="2026-02-05T10:34:33.134" v="567" actId="20577"/>
        <pc:sldMkLst>
          <pc:docMk/>
          <pc:sldMk cId="916246076" sldId="264"/>
        </pc:sldMkLst>
      </pc:sldChg>
      <pc:sldChg chg="modNotesTx">
        <pc:chgData name="Louise Andersen" userId="abf2085b-da93-4eb7-b4df-81a48a88e25f" providerId="ADAL" clId="{324A3CD7-5BF9-4254-B805-902B835F7DF6}" dt="2026-02-05T10:34:26.929" v="566" actId="20577"/>
        <pc:sldMkLst>
          <pc:docMk/>
          <pc:sldMk cId="1521143953" sldId="265"/>
        </pc:sldMkLst>
      </pc:sldChg>
      <pc:sldChg chg="ord modNotesTx">
        <pc:chgData name="Louise Andersen" userId="abf2085b-da93-4eb7-b4df-81a48a88e25f" providerId="ADAL" clId="{324A3CD7-5BF9-4254-B805-902B835F7DF6}" dt="2026-02-05T10:36:02.512" v="608" actId="20577"/>
        <pc:sldMkLst>
          <pc:docMk/>
          <pc:sldMk cId="1278944657" sldId="266"/>
        </pc:sldMkLst>
      </pc:sldChg>
      <pc:sldChg chg="modNotesTx">
        <pc:chgData name="Louise Andersen" userId="abf2085b-da93-4eb7-b4df-81a48a88e25f" providerId="ADAL" clId="{324A3CD7-5BF9-4254-B805-902B835F7DF6}" dt="2026-02-05T10:35:40.445" v="605" actId="20577"/>
        <pc:sldMkLst>
          <pc:docMk/>
          <pc:sldMk cId="1538812743" sldId="267"/>
        </pc:sldMkLst>
      </pc:sldChg>
      <pc:sldChg chg="modNotesTx">
        <pc:chgData name="Louise Andersen" userId="abf2085b-da93-4eb7-b4df-81a48a88e25f" providerId="ADAL" clId="{324A3CD7-5BF9-4254-B805-902B835F7DF6}" dt="2026-02-05T10:35:31.141" v="604" actId="5793"/>
        <pc:sldMkLst>
          <pc:docMk/>
          <pc:sldMk cId="724829740" sldId="268"/>
        </pc:sldMkLst>
      </pc:sldChg>
    </pc:docChg>
  </pc:docChgLst>
  <pc:docChgLst>
    <pc:chgData name="Lærke Marie Toftdahl Olsen" userId="S::lmt_detdigitalefolkebibliotek.dk#ext#@aarhuskommune.onmicrosoft.com::0fdb2b35-476f-460e-b267-901ded991892" providerId="AD" clId="Web-{2B3B9435-6B7F-0F2F-ED07-04AAF3F4958E}"/>
    <pc:docChg chg="sldOrd">
      <pc:chgData name="Lærke Marie Toftdahl Olsen" userId="S::lmt_detdigitalefolkebibliotek.dk#ext#@aarhuskommune.onmicrosoft.com::0fdb2b35-476f-460e-b267-901ded991892" providerId="AD" clId="Web-{2B3B9435-6B7F-0F2F-ED07-04AAF3F4958E}" dt="2026-02-05T08:56:25.420" v="0"/>
      <pc:docMkLst>
        <pc:docMk/>
      </pc:docMkLst>
      <pc:sldChg chg="ord">
        <pc:chgData name="Lærke Marie Toftdahl Olsen" userId="S::lmt_detdigitalefolkebibliotek.dk#ext#@aarhuskommune.onmicrosoft.com::0fdb2b35-476f-460e-b267-901ded991892" providerId="AD" clId="Web-{2B3B9435-6B7F-0F2F-ED07-04AAF3F4958E}" dt="2026-02-05T08:56:25.420" v="0"/>
        <pc:sldMkLst>
          <pc:docMk/>
          <pc:sldMk cId="2100175921"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15A8201A-3F80-4BC1-8AFF-690BC092DF74}" type="datetimeFigureOut">
              <a:rPr lang="da-DK" smtClean="0"/>
              <a:t>05-02-2026</a:t>
            </a:fld>
            <a:endParaRPr lang="da-DK"/>
          </a:p>
        </p:txBody>
      </p:sp>
      <p:sp>
        <p:nvSpPr>
          <p:cNvPr id="4" name="Pladsholder til slidebillede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A7EA1B6C-855C-48B3-A991-BAB8F934C07F}" type="slidenum">
              <a:rPr lang="da-DK" smtClean="0"/>
              <a:t>‹nr.›</a:t>
            </a:fld>
            <a:endParaRPr lang="da-DK"/>
          </a:p>
        </p:txBody>
      </p:sp>
    </p:spTree>
    <p:extLst>
      <p:ext uri="{BB962C8B-B14F-4D97-AF65-F5344CB8AC3E}">
        <p14:creationId xmlns:p14="http://schemas.microsoft.com/office/powerpoint/2010/main" val="189943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7EA1B6C-855C-48B3-A991-BAB8F934C07F}" type="slidenum">
              <a:rPr lang="da-DK" smtClean="0"/>
              <a:t>1</a:t>
            </a:fld>
            <a:endParaRPr lang="da-DK"/>
          </a:p>
        </p:txBody>
      </p:sp>
    </p:spTree>
    <p:extLst>
      <p:ext uri="{BB962C8B-B14F-4D97-AF65-F5344CB8AC3E}">
        <p14:creationId xmlns:p14="http://schemas.microsoft.com/office/powerpoint/2010/main" val="4281230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ea typeface="Calibri" panose="020F0502020204030204"/>
                <a:cs typeface="Calibri" panose="020F0502020204030204"/>
              </a:rPr>
              <a:t>Først i juni overgik Go til at blive en del af de lokale bibliotekshjemmesider og det betyder at orlaprisen.dk også flytter delvist. Orlaprisen.dk henviser nu til en side på bibliotekernes delingstjeneste, hvor der vil ligge information, der er rettet mod voksne formidlere – og også jer forlag og forfattere. Børnene skal stadig tilgå GO via mobiltelefon eller deres lokale bibliotekshjemmeside. </a:t>
            </a:r>
          </a:p>
          <a:p>
            <a:endParaRPr lang="da-DK" dirty="0">
              <a:ea typeface="Calibri" panose="020F0502020204030204"/>
              <a:cs typeface="Calibri" panose="020F0502020204030204"/>
            </a:endParaRPr>
          </a:p>
          <a:p>
            <a:r>
              <a:rPr lang="da-DK" dirty="0">
                <a:ea typeface="Calibri" panose="020F0502020204030204"/>
                <a:cs typeface="Calibri" panose="020F0502020204030204"/>
              </a:rPr>
              <a:t>Generel information om Orlaprisen får I bedst ved at følge med på Orlaprisens </a:t>
            </a:r>
            <a:r>
              <a:rPr lang="da-DK" dirty="0" err="1">
                <a:ea typeface="Calibri" panose="020F0502020204030204"/>
                <a:cs typeface="Calibri" panose="020F0502020204030204"/>
              </a:rPr>
              <a:t>facebook</a:t>
            </a:r>
            <a:r>
              <a:rPr lang="da-DK" dirty="0">
                <a:ea typeface="Calibri" panose="020F0502020204030204"/>
                <a:cs typeface="Calibri" panose="020F0502020204030204"/>
              </a:rPr>
              <a:t> og LinkedIn-profil. Her henvender vi os til alle de voksne, der arbejder med Orlaprisen på en eller anden måde. </a:t>
            </a:r>
          </a:p>
          <a:p>
            <a:endParaRPr lang="da-DK" dirty="0">
              <a:ea typeface="Calibri" panose="020F0502020204030204"/>
              <a:cs typeface="Calibri" panose="020F0502020204030204"/>
            </a:endParaRPr>
          </a:p>
        </p:txBody>
      </p:sp>
      <p:sp>
        <p:nvSpPr>
          <p:cNvPr id="4" name="Pladsholder til slidenummer 3"/>
          <p:cNvSpPr>
            <a:spLocks noGrp="1"/>
          </p:cNvSpPr>
          <p:nvPr>
            <p:ph type="sldNum" sz="quarter" idx="5"/>
          </p:nvPr>
        </p:nvSpPr>
        <p:spPr/>
        <p:txBody>
          <a:bodyPr/>
          <a:lstStyle/>
          <a:p>
            <a:fld id="{A7EA1B6C-855C-48B3-A991-BAB8F934C07F}" type="slidenum">
              <a:rPr lang="da-DK" smtClean="0"/>
              <a:t>10</a:t>
            </a:fld>
            <a:endParaRPr lang="da-DK"/>
          </a:p>
        </p:txBody>
      </p:sp>
    </p:spTree>
    <p:extLst>
      <p:ext uri="{BB962C8B-B14F-4D97-AF65-F5344CB8AC3E}">
        <p14:creationId xmlns:p14="http://schemas.microsoft.com/office/powerpoint/2010/main" val="216619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da-DK" noProof="0" dirty="0">
                <a:cs typeface="Calibri"/>
              </a:rPr>
              <a:t>I er allerede gode til det, men giv den gas med at promovere Orlaprisen. Promover nomineringer, afstemningen og </a:t>
            </a:r>
            <a:r>
              <a:rPr lang="da-DK" noProof="0" dirty="0" err="1">
                <a:cs typeface="Calibri"/>
              </a:rPr>
              <a:t>livestream</a:t>
            </a:r>
            <a:r>
              <a:rPr lang="da-DK" noProof="0" dirty="0">
                <a:cs typeface="Calibri"/>
              </a:rPr>
              <a:t> på jeres sociale medier. Del meget gerne nomineringsvideoerne i oktober.</a:t>
            </a:r>
          </a:p>
          <a:p>
            <a:endParaRPr lang="da-DK" noProof="0" dirty="0">
              <a:cs typeface="Calibri"/>
            </a:endParaRPr>
          </a:p>
          <a:p>
            <a:r>
              <a:rPr lang="da-DK" noProof="0" dirty="0">
                <a:cs typeface="Calibri"/>
              </a:rPr>
              <a:t>I kan finde grafik til digital formidling på orlaprisen.dk nederst på siden. Der ligger også printklare filer, hvis I vil bruge bogmærker, klistermærker mv.  Hos Lasertryk kan I bestille færdige produkter som klistermærker, bogmærker og plakater. Hvis I mangler noget så send os en forespørgsel – det er ret vigtigt, at I bruger vores grafiske materialer, da vi (selvfølgelig) har en rettighedsaftale, vi skal respektere. </a:t>
            </a:r>
          </a:p>
          <a:p>
            <a:endParaRPr lang="da-DK" noProof="0" dirty="0">
              <a:cs typeface="Calibri"/>
            </a:endParaRPr>
          </a:p>
        </p:txBody>
      </p:sp>
      <p:sp>
        <p:nvSpPr>
          <p:cNvPr id="4" name="Slide Number Placeholder 3"/>
          <p:cNvSpPr>
            <a:spLocks noGrp="1"/>
          </p:cNvSpPr>
          <p:nvPr>
            <p:ph type="sldNum" sz="quarter" idx="5"/>
          </p:nvPr>
        </p:nvSpPr>
        <p:spPr/>
        <p:txBody>
          <a:bodyPr/>
          <a:lstStyle/>
          <a:p>
            <a:fld id="{A7EA1B6C-855C-48B3-A991-BAB8F934C07F}" type="slidenum">
              <a:rPr lang="da-DK" smtClean="0"/>
              <a:t>11</a:t>
            </a:fld>
            <a:endParaRPr lang="da-DK"/>
          </a:p>
        </p:txBody>
      </p:sp>
    </p:spTree>
    <p:extLst>
      <p:ext uri="{BB962C8B-B14F-4D97-AF65-F5344CB8AC3E}">
        <p14:creationId xmlns:p14="http://schemas.microsoft.com/office/powerpoint/2010/main" val="4095615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Deadlines, vigtige opdateringer og nyheder lægger vi på </a:t>
            </a:r>
            <a:r>
              <a:rPr lang="da-DK" dirty="0" err="1"/>
              <a:t>fb</a:t>
            </a:r>
            <a:r>
              <a:rPr lang="da-DK" dirty="0"/>
              <a:t>, </a:t>
            </a:r>
            <a:r>
              <a:rPr lang="da-DK" dirty="0" err="1"/>
              <a:t>insta</a:t>
            </a:r>
            <a:r>
              <a:rPr lang="da-DK" dirty="0"/>
              <a:t> og LinkedIn. LinkedIn er nok mest rettet mod jer som virksomheder, men en STOR opfordring til at følge med her. Så er I altid opdaterede på Orlaprisen og kan komme i dialog med os og andre Orlapris-interesserede. </a:t>
            </a:r>
          </a:p>
          <a:p>
            <a:endParaRPr lang="da-DK" dirty="0"/>
          </a:p>
          <a:p>
            <a:r>
              <a:rPr lang="da-DK" dirty="0"/>
              <a:t>I er også altid velkomne til at sende en mail!</a:t>
            </a:r>
          </a:p>
        </p:txBody>
      </p:sp>
      <p:sp>
        <p:nvSpPr>
          <p:cNvPr id="4" name="Pladsholder til slidenummer 3"/>
          <p:cNvSpPr>
            <a:spLocks noGrp="1"/>
          </p:cNvSpPr>
          <p:nvPr>
            <p:ph type="sldNum" sz="quarter" idx="5"/>
          </p:nvPr>
        </p:nvSpPr>
        <p:spPr/>
        <p:txBody>
          <a:bodyPr/>
          <a:lstStyle/>
          <a:p>
            <a:fld id="{A7EA1B6C-855C-48B3-A991-BAB8F934C07F}" type="slidenum">
              <a:rPr lang="da-DK" smtClean="0"/>
              <a:t>12</a:t>
            </a:fld>
            <a:endParaRPr lang="da-DK"/>
          </a:p>
        </p:txBody>
      </p:sp>
    </p:spTree>
    <p:extLst>
      <p:ext uri="{BB962C8B-B14F-4D97-AF65-F5344CB8AC3E}">
        <p14:creationId xmlns:p14="http://schemas.microsoft.com/office/powerpoint/2010/main" val="2878197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7EA1B6C-855C-48B3-A991-BAB8F934C07F}" type="slidenum">
              <a:rPr lang="da-DK" smtClean="0"/>
              <a:t>13</a:t>
            </a:fld>
            <a:endParaRPr lang="da-DK"/>
          </a:p>
        </p:txBody>
      </p:sp>
    </p:spTree>
    <p:extLst>
      <p:ext uri="{BB962C8B-B14F-4D97-AF65-F5344CB8AC3E}">
        <p14:creationId xmlns:p14="http://schemas.microsoft.com/office/powerpoint/2010/main" val="181556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a:t>
            </a:r>
          </a:p>
          <a:p>
            <a:r>
              <a:rPr lang="da-DK" dirty="0"/>
              <a:t>Dagsorden</a:t>
            </a:r>
          </a:p>
          <a:p>
            <a:r>
              <a:rPr lang="da-DK" dirty="0"/>
              <a:t>Hvis der er spørgsmål undervejs – skriv dem i chatten</a:t>
            </a:r>
          </a:p>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2</a:t>
            </a:fld>
            <a:endParaRPr lang="da-DK"/>
          </a:p>
        </p:txBody>
      </p:sp>
    </p:spTree>
    <p:extLst>
      <p:ext uri="{BB962C8B-B14F-4D97-AF65-F5344CB8AC3E}">
        <p14:creationId xmlns:p14="http://schemas.microsoft.com/office/powerpoint/2010/main" val="235385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Orlaprisen afvikles (6. år i træk) af Aarhus Bibliotekerne i samarbejde med </a:t>
            </a:r>
            <a:r>
              <a:rPr lang="da-DK" dirty="0" err="1"/>
              <a:t>eReolen</a:t>
            </a:r>
            <a:r>
              <a:rPr lang="da-DK" dirty="0"/>
              <a:t> GO. Prisen er støttet af Slots- og Kulturstyrelsen.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a:lnSpc>
                <a:spcPct val="107000"/>
              </a:lnSpc>
              <a:spcAft>
                <a:spcPts val="800"/>
              </a:spcAft>
            </a:pPr>
            <a:r>
              <a:rPr lang="da-DK" sz="1200" kern="100" dirty="0">
                <a:effectLst/>
                <a:latin typeface="+mn-lt"/>
                <a:ea typeface="Calibri" panose="020F0502020204030204" pitchFamily="34" charset="0"/>
                <a:cs typeface="Times New Roman" panose="02020603050405020304" pitchFamily="18" charset="0"/>
              </a:rPr>
              <a:t>Vi er en lille projektgruppe fra biblioteket, der består af mig, Mette Rabæk, som er projektleder og Louise Mellerup Andersen. Det er os, I får fat i, når I skriver til Orlaprisens mail. Lærke Toftdahl er Gos tovholder på Orlaprisen, og vi arbejder meget tæt sammen. </a:t>
            </a:r>
            <a:endParaRPr lang="da-DK"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latin typeface="+mn-lt"/>
            </a:endParaRPr>
          </a:p>
          <a:p>
            <a:r>
              <a:rPr lang="da-DK" sz="1200" dirty="0">
                <a:latin typeface="+mn-lt"/>
              </a:rPr>
              <a:t>Alle kender Orlaprisen… men:</a:t>
            </a:r>
          </a:p>
          <a:p>
            <a:r>
              <a:rPr lang="da-DK" sz="1200" dirty="0">
                <a:latin typeface="+mn-lt"/>
              </a:rPr>
              <a:t>Orlaprisen er børnenes egen bogpris: det er børn, der læser og anbefaler bøger, børn der sidder i juryen og selvfølgelig børn, der stemmer og endelig er det børn, der uddeler priserne på scenen. Vi tager det meget alvorligt at børn er med i alle aspekter af prisen. </a:t>
            </a:r>
          </a:p>
          <a:p>
            <a:endParaRPr lang="da-DK" sz="1200" dirty="0">
              <a:latin typeface="+mn-lt"/>
            </a:endParaRPr>
          </a:p>
          <a:p>
            <a:r>
              <a:rPr lang="da-DK" sz="1200" dirty="0">
                <a:latin typeface="+mn-lt"/>
              </a:rPr>
              <a:t>Da Orlaprisen er landsdækkende, har vi involveret mange børn fra hele landet som Orla-ambassadører for at sikre, at prisen når ud i hver en krog af Danmark. </a:t>
            </a:r>
          </a:p>
          <a:p>
            <a:r>
              <a:rPr lang="da-DK" sz="1200" dirty="0">
                <a:latin typeface="+mn-lt"/>
              </a:rPr>
              <a:t>Info om Orlaprisen finder I på orlaprisen.dk (på bibliotekernes delingstjeneste + på Facebook og LinkedIn, hvor I kan følge Orlaprisen for nyheder. På Læsesporet ligger også information om Orlaprisens tidsplan, og det er også her, I kan hente denne præsentation efter mødet. </a:t>
            </a:r>
          </a:p>
          <a:p>
            <a:endParaRPr lang="da-DK" sz="1200" dirty="0">
              <a:latin typeface="+mn-lt"/>
            </a:endParaRPr>
          </a:p>
          <a:p>
            <a:r>
              <a:rPr lang="da-DK" dirty="0"/>
              <a:t>Både forlag og forfattere kan indstille bøger til prisen. I har (forhåbentlig) alle modtaget en mail med info om indstillingsproceduren, men kort fortalt skal I forholde jer til kriterierne (det vender vi tilbage til), sende to fysiske eksemplarer til Dokk1 sammen med en mail til Orla@mkb.aarhus.dk med de indstillede titler og et bud på, hvilken kategori de skal indstilles i. </a:t>
            </a:r>
          </a:p>
          <a:p>
            <a:endParaRPr lang="da-DK" dirty="0"/>
          </a:p>
          <a:p>
            <a:pPr marL="0" lvl="0" indent="0">
              <a:lnSpc>
                <a:spcPct val="115000"/>
              </a:lnSpc>
              <a:buFont typeface="Symbol" panose="05050102010706020507" pitchFamily="18" charset="2"/>
              <a:buNone/>
            </a:pPr>
            <a:r>
              <a:rPr lang="da-DK" dirty="0"/>
              <a:t>Orlaprisen uddeles i fem forskellige kategorier, og der bliver nomineret 3 bøger i hver kategori. I år er det spænding og fantasy, venner og verden, sygt sjovt, super serie og fantastiske tegninger. I må indstille op til 3 titler i hver kategori. Vi har en </a:t>
            </a:r>
            <a:r>
              <a:rPr lang="da-DK" dirty="0" err="1"/>
              <a:t>disclaimer</a:t>
            </a:r>
            <a:r>
              <a:rPr lang="da-DK" dirty="0"/>
              <a:t>, for det KAN være, vi vælger at flytte en bog til en anden kategori. Det sker, hvis der er stor ulighed mellem kategorierne rent antalsmæssigt. </a:t>
            </a:r>
          </a:p>
          <a:p>
            <a:endParaRPr lang="da-DK" dirty="0"/>
          </a:p>
          <a:p>
            <a:r>
              <a:rPr lang="da-DK" dirty="0"/>
              <a:t>Vinderne får overrakt præmien (10.000 kroner + en statuette) til et stort prisuddelingsshow i forbindelse med Albus børnelitteraturfestival på Dokk1. I år er det d. 20. november.</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3</a:t>
            </a:fld>
            <a:endParaRPr lang="da-DK"/>
          </a:p>
        </p:txBody>
      </p:sp>
    </p:spTree>
    <p:extLst>
      <p:ext uri="{BB962C8B-B14F-4D97-AF65-F5344CB8AC3E}">
        <p14:creationId xmlns:p14="http://schemas.microsoft.com/office/powerpoint/2010/main" val="287377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cs typeface="Calibri"/>
            </a:endParaRPr>
          </a:p>
          <a:p>
            <a:r>
              <a:rPr lang="da-DK" dirty="0">
                <a:cs typeface="Calibri"/>
              </a:rPr>
              <a:t>Her får I nogle tal fra sidste år</a:t>
            </a:r>
          </a:p>
          <a:p>
            <a:endParaRPr lang="da-DK"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cs typeface="Calibri"/>
              </a:rPr>
              <a:t>Sidste år havde vi 570 Orla-ambassadører. Orla-ambassadører er bogklubber og skoleklasser, der læser, anmelder, er med til at nominere, laver udstillinger på deres skoler og biblioteker, de stemmer og får en masse andre børn til at stemme også. Geografisk er der en stor spredning på børnene og vi gør vores bedste for at få alle landsdele dækket.</a:t>
            </a:r>
          </a:p>
          <a:p>
            <a:pPr marL="171450" indent="-171450">
              <a:buFontTx/>
              <a:buChar char="-"/>
            </a:pPr>
            <a:r>
              <a:rPr lang="da-DK" dirty="0">
                <a:cs typeface="Calibri"/>
              </a:rPr>
              <a:t>Vi havde 23 børn med i juryen der udvalgte de endeligt nominerede. Men det var ikke kun de 23 børn som tog beslutningen. Stemmer fra alle vores orlaambassadører blev også taget med i afgørelsen, ligesom udlånstal fra 5 forskellige biblioteker har været inddraget. </a:t>
            </a:r>
          </a:p>
          <a:p>
            <a:pPr marL="171450" indent="-171450">
              <a:buFontTx/>
              <a:buChar char="-"/>
            </a:pPr>
            <a:r>
              <a:rPr lang="da-DK" dirty="0">
                <a:cs typeface="Calibri"/>
              </a:rPr>
              <a:t>388 indstillede </a:t>
            </a:r>
          </a:p>
          <a:p>
            <a:pPr marL="171450" indent="-171450">
              <a:buFontTx/>
              <a:buChar char="-"/>
            </a:pPr>
            <a:r>
              <a:rPr lang="da-DK" dirty="0">
                <a:cs typeface="Calibri"/>
              </a:rPr>
              <a:t>I alt 61.864 stemmer (i 5 forskellige kategorier)</a:t>
            </a:r>
          </a:p>
          <a:p>
            <a:pPr marL="171450" indent="-171450">
              <a:buFontTx/>
              <a:buChar char="-"/>
            </a:pPr>
            <a:r>
              <a:rPr lang="da-DK" dirty="0">
                <a:cs typeface="Calibri"/>
              </a:rPr>
              <a:t>400 tilskuere til vores prisuddeling og cirka 500 streaminger af showet, så der var altså potentielt mange børn, der så med ude på skolerne. </a:t>
            </a:r>
          </a:p>
        </p:txBody>
      </p:sp>
      <p:sp>
        <p:nvSpPr>
          <p:cNvPr id="4" name="Slide Number Placeholder 3"/>
          <p:cNvSpPr>
            <a:spLocks noGrp="1"/>
          </p:cNvSpPr>
          <p:nvPr>
            <p:ph type="sldNum" sz="quarter" idx="5"/>
          </p:nvPr>
        </p:nvSpPr>
        <p:spPr/>
        <p:txBody>
          <a:bodyPr/>
          <a:lstStyle/>
          <a:p>
            <a:fld id="{A7EA1B6C-855C-48B3-A991-BAB8F934C07F}" type="slidenum">
              <a:rPr lang="da-DK" smtClean="0"/>
              <a:t>4</a:t>
            </a:fld>
            <a:endParaRPr lang="da-DK"/>
          </a:p>
        </p:txBody>
      </p:sp>
    </p:spTree>
    <p:extLst>
      <p:ext uri="{BB962C8B-B14F-4D97-AF65-F5344CB8AC3E}">
        <p14:creationId xmlns:p14="http://schemas.microsoft.com/office/powerpoint/2010/main" val="166824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I har forhåbentlig alle sammen fået en mail omkring indstillinger. Det er vigtigt, I tjekker grundigt, om bøgerne opfylder kriterierne, for vi kan desværre ikke påtage os at sende dem tilbage, der ikke er egnede. Overvej også nøje, hvilke bøger der egner sig bedst som </a:t>
            </a:r>
            <a:r>
              <a:rPr lang="da-DK" dirty="0" err="1"/>
              <a:t>Orlaprisbøger</a:t>
            </a:r>
            <a:r>
              <a:rPr lang="da-DK" dirty="0"/>
              <a:t>. En god </a:t>
            </a:r>
            <a:r>
              <a:rPr lang="da-DK" dirty="0" err="1"/>
              <a:t>Orlaprisbog</a:t>
            </a:r>
            <a:r>
              <a:rPr lang="da-DK" dirty="0"/>
              <a:t> har en bred appel til mange forskellige børn. Meget snævre emner egner sig ikke, så det må I gerne have i baghovedet. </a:t>
            </a:r>
            <a:br>
              <a:rPr lang="da-DK" dirty="0"/>
            </a:br>
            <a:endParaRPr lang="da-DK" dirty="0"/>
          </a:p>
          <a:p>
            <a:r>
              <a:rPr lang="da-DK" dirty="0"/>
              <a:t>HVIS jeres bog bliver nomineret, vil vi bede om to ekstra eksemplarer af titlen, som skal bruges som anmeldereksemplarer. </a:t>
            </a:r>
          </a:p>
          <a:p>
            <a:endParaRPr lang="da-DK" dirty="0"/>
          </a:p>
          <a:p>
            <a:endParaRPr lang="da-DK" dirty="0"/>
          </a:p>
          <a:p>
            <a:endParaRPr lang="da-DK" dirty="0"/>
          </a:p>
          <a:p>
            <a:pPr marL="0" indent="0">
              <a:buFont typeface="Arial" panose="020B0604020202020204" pitchFamily="34" charset="0"/>
              <a:buNone/>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5</a:t>
            </a:fld>
            <a:endParaRPr lang="da-DK"/>
          </a:p>
        </p:txBody>
      </p:sp>
    </p:spTree>
    <p:extLst>
      <p:ext uri="{BB962C8B-B14F-4D97-AF65-F5344CB8AC3E}">
        <p14:creationId xmlns:p14="http://schemas.microsoft.com/office/powerpoint/2010/main" val="1760932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Kort om kriterierne – se slide.</a:t>
            </a:r>
          </a:p>
          <a:p>
            <a:endParaRPr lang="da-DK" dirty="0"/>
          </a:p>
          <a:p>
            <a:r>
              <a:rPr lang="da-DK" dirty="0"/>
              <a:t>Bogen må ikke tidligere have vundet en Orlapris, men den må gerne have været nomineret året inden. Det kan tage tid inden en titel bliver indkøbt på bibliotekerne og børnene får øjnene op for den, derfor har vi også valgt en </a:t>
            </a:r>
            <a:r>
              <a:rPr lang="da-DK" dirty="0" err="1"/>
              <a:t>to-årig</a:t>
            </a:r>
            <a:r>
              <a:rPr lang="da-DK" dirty="0"/>
              <a:t> periode i kriterierne. En nominering betyder ekstra opmærksomhed på en titel, derfor kan en nominering ét år godt resultere i en vinder næste år. </a:t>
            </a:r>
          </a:p>
          <a:p>
            <a:r>
              <a:rPr lang="da-DK" dirty="0"/>
              <a:t>Bøger til læsetræning er ikke velegnede, men gode litterære værker med lavt lix kan godt medtages. </a:t>
            </a:r>
          </a:p>
        </p:txBody>
      </p:sp>
      <p:sp>
        <p:nvSpPr>
          <p:cNvPr id="4" name="Pladsholder til slidenummer 3"/>
          <p:cNvSpPr>
            <a:spLocks noGrp="1"/>
          </p:cNvSpPr>
          <p:nvPr>
            <p:ph type="sldNum" sz="quarter" idx="5"/>
          </p:nvPr>
        </p:nvSpPr>
        <p:spPr/>
        <p:txBody>
          <a:bodyPr/>
          <a:lstStyle/>
          <a:p>
            <a:fld id="{A7EA1B6C-855C-48B3-A991-BAB8F934C07F}" type="slidenum">
              <a:rPr lang="da-DK" smtClean="0"/>
              <a:t>6</a:t>
            </a:fld>
            <a:endParaRPr lang="da-DK"/>
          </a:p>
        </p:txBody>
      </p:sp>
    </p:spTree>
    <p:extLst>
      <p:ext uri="{BB962C8B-B14F-4D97-AF65-F5344CB8AC3E}">
        <p14:creationId xmlns:p14="http://schemas.microsoft.com/office/powerpoint/2010/main" val="4172337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Vi modtager indstillede bøger fra d. 1. marts – 30. april. Listen med de indstillede bøger bliver formidlet til vores Orla-ambassadører, så de kan gå i gang med at læse</a:t>
            </a:r>
            <a:r>
              <a:rPr lang="da-DK" dirty="0">
                <a:sym typeface="Wingdings" panose="05000000000000000000" pitchFamily="2" charset="2"/>
              </a:rPr>
              <a:t></a:t>
            </a:r>
            <a:endParaRPr lang="da-DK" dirty="0"/>
          </a:p>
          <a:p>
            <a:endParaRPr lang="da-DK" dirty="0"/>
          </a:p>
          <a:p>
            <a:r>
              <a:rPr lang="da-DK" dirty="0"/>
              <a:t>I år holder vi jurymøde d. 17. juni, så de indstillede bøger kan offentliggøres inden sommerferien, hvor mange børn har tid til at læse. Hvis jeres bog er nomineret, får I besked i dagene efter jurymødet.</a:t>
            </a:r>
          </a:p>
          <a:p>
            <a:endParaRPr lang="da-DK" dirty="0"/>
          </a:p>
          <a:p>
            <a:r>
              <a:rPr lang="da-DK" dirty="0"/>
              <a:t>Det kan ikke lade sig gøre, at holde PR-gryden frem til afstemningen i oktober, derfor bliver offentliggørelsen i slutningen af juni blot en ”her er de nominerede.” Så går vi i gang med at producere nomineringsvideoer og grafik til både jer og bibliotekerne, så alle er klar til at give den gas i oktober måned, hvor afstemningen løber af stablen. </a:t>
            </a:r>
          </a:p>
          <a:p>
            <a:endParaRPr lang="da-DK" dirty="0"/>
          </a:p>
          <a:p>
            <a:endParaRPr lang="da-DK" dirty="0"/>
          </a:p>
          <a:p>
            <a:r>
              <a:rPr lang="da-DK" dirty="0"/>
              <a:t>Prisuddelingen på Dokk1 d. 20. november </a:t>
            </a:r>
            <a:r>
              <a:rPr lang="da-DK" dirty="0" err="1"/>
              <a:t>livestreames</a:t>
            </a:r>
            <a:r>
              <a:rPr lang="da-DK" dirty="0"/>
              <a:t> som sidste år. </a:t>
            </a:r>
          </a:p>
        </p:txBody>
      </p:sp>
      <p:sp>
        <p:nvSpPr>
          <p:cNvPr id="4" name="Pladsholder til slidenummer 3"/>
          <p:cNvSpPr>
            <a:spLocks noGrp="1"/>
          </p:cNvSpPr>
          <p:nvPr>
            <p:ph type="sldNum" sz="quarter" idx="5"/>
          </p:nvPr>
        </p:nvSpPr>
        <p:spPr/>
        <p:txBody>
          <a:bodyPr/>
          <a:lstStyle/>
          <a:p>
            <a:fld id="{A7EA1B6C-855C-48B3-A991-BAB8F934C07F}" type="slidenum">
              <a:rPr lang="da-DK" smtClean="0"/>
              <a:t>7</a:t>
            </a:fld>
            <a:endParaRPr lang="da-DK"/>
          </a:p>
        </p:txBody>
      </p:sp>
    </p:spTree>
    <p:extLst>
      <p:ext uri="{BB962C8B-B14F-4D97-AF65-F5344CB8AC3E}">
        <p14:creationId xmlns:p14="http://schemas.microsoft.com/office/powerpoint/2010/main" val="1424563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Hvorfor skal jeres bøger være med i Orlaprisen? Her er et par gode udtalelser </a:t>
            </a:r>
            <a:r>
              <a:rPr lang="da-DK" dirty="0">
                <a:sym typeface="Wingdings" panose="05000000000000000000" pitchFamily="2" charset="2"/>
              </a:rPr>
              <a:t></a:t>
            </a:r>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8</a:t>
            </a:fld>
            <a:endParaRPr lang="da-DK"/>
          </a:p>
        </p:txBody>
      </p:sp>
    </p:spTree>
    <p:extLst>
      <p:ext uri="{BB962C8B-B14F-4D97-AF65-F5344CB8AC3E}">
        <p14:creationId xmlns:p14="http://schemas.microsoft.com/office/powerpoint/2010/main" val="4131461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Hvis jeres bog bliver nomineret, skal den helst være tilgængelig for alle børn i hele Danmark. Det vil vi sikre, ved at tilbyde frikøb til de nominerede titler, der ikke ligger i abonnement (altså de bøger på </a:t>
            </a:r>
            <a:r>
              <a:rPr lang="da-DK" dirty="0" err="1"/>
              <a:t>eReolen</a:t>
            </a:r>
            <a:r>
              <a:rPr lang="da-DK" dirty="0"/>
              <a:t> GO, der er blå titler i forvejen). Orlaprisens budget er begrænset, og vi tilbyder en fast pris for frikøb i oktober, hvor afstemningen foregår. Er den nominerede bog en blå titel, har den selvfølgelig en større chance for at blive læst af mange børn i hele perioden, men vi har desværre ikke økonomi til at frikøbe bøgerne i alle fire måneder fra nominering til afstemningen slutter. </a:t>
            </a:r>
          </a:p>
          <a:p>
            <a:endParaRPr lang="da-DK" dirty="0"/>
          </a:p>
          <a:p>
            <a:r>
              <a:rPr lang="da-DK" dirty="0"/>
              <a:t>Det er IKKE et krav, men et tilbud I får, hvis jeres bog bliver nomineret og ikke allerede er i abonnement. </a:t>
            </a:r>
          </a:p>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9</a:t>
            </a:fld>
            <a:endParaRPr lang="da-DK"/>
          </a:p>
        </p:txBody>
      </p:sp>
    </p:spTree>
    <p:extLst>
      <p:ext uri="{BB962C8B-B14F-4D97-AF65-F5344CB8AC3E}">
        <p14:creationId xmlns:p14="http://schemas.microsoft.com/office/powerpoint/2010/main" val="4055184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979B3-9535-54E3-C45E-C777E682538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41C5F60-32EA-B8E7-7743-A7754D18A2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2806FFA-D9A3-D8AD-ABC6-4D545D06BB50}"/>
              </a:ext>
            </a:extLst>
          </p:cNvPr>
          <p:cNvSpPr>
            <a:spLocks noGrp="1"/>
          </p:cNvSpPr>
          <p:nvPr>
            <p:ph type="dt" sz="half" idx="10"/>
          </p:nvPr>
        </p:nvSpPr>
        <p:spPr/>
        <p:txBody>
          <a:bodyPr/>
          <a:lstStyle/>
          <a:p>
            <a:fld id="{7141694B-96D6-44E9-8727-C5574E1B94C2}" type="datetimeFigureOut">
              <a:rPr lang="da-DK" smtClean="0"/>
              <a:t>05-02-2026</a:t>
            </a:fld>
            <a:endParaRPr lang="da-DK"/>
          </a:p>
        </p:txBody>
      </p:sp>
      <p:sp>
        <p:nvSpPr>
          <p:cNvPr id="5" name="Pladsholder til sidefod 4">
            <a:extLst>
              <a:ext uri="{FF2B5EF4-FFF2-40B4-BE49-F238E27FC236}">
                <a16:creationId xmlns:a16="http://schemas.microsoft.com/office/drawing/2014/main" id="{D2F17B34-D47F-D147-E15B-ED6F9DF23E6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09A2E5E-0A7B-4D22-531F-CA2D927CE14A}"/>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272719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C71FB-FB42-4381-F416-35EFFE24F30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CD99ACC-CF04-EB1C-ACB9-EEF043C302E7}"/>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AB97519-8361-381E-8428-B2C48C87E61B}"/>
              </a:ext>
            </a:extLst>
          </p:cNvPr>
          <p:cNvSpPr>
            <a:spLocks noGrp="1"/>
          </p:cNvSpPr>
          <p:nvPr>
            <p:ph type="dt" sz="half" idx="10"/>
          </p:nvPr>
        </p:nvSpPr>
        <p:spPr/>
        <p:txBody>
          <a:bodyPr/>
          <a:lstStyle/>
          <a:p>
            <a:fld id="{7141694B-96D6-44E9-8727-C5574E1B94C2}" type="datetimeFigureOut">
              <a:rPr lang="da-DK" smtClean="0"/>
              <a:t>05-02-2026</a:t>
            </a:fld>
            <a:endParaRPr lang="da-DK"/>
          </a:p>
        </p:txBody>
      </p:sp>
      <p:sp>
        <p:nvSpPr>
          <p:cNvPr id="5" name="Pladsholder til sidefod 4">
            <a:extLst>
              <a:ext uri="{FF2B5EF4-FFF2-40B4-BE49-F238E27FC236}">
                <a16:creationId xmlns:a16="http://schemas.microsoft.com/office/drawing/2014/main" id="{B092CDEE-F0C0-1FC8-93F8-5D9AA793CCF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0735F00-A120-3668-FDE1-095C1124A2FE}"/>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116115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A8D5D62-D500-D186-0F75-A9782F55F33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6C5C7F02-6F71-DD52-8604-65C46E46056C}"/>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D02C4AB-BBA9-651A-B738-3324F135F1F7}"/>
              </a:ext>
            </a:extLst>
          </p:cNvPr>
          <p:cNvSpPr>
            <a:spLocks noGrp="1"/>
          </p:cNvSpPr>
          <p:nvPr>
            <p:ph type="dt" sz="half" idx="10"/>
          </p:nvPr>
        </p:nvSpPr>
        <p:spPr/>
        <p:txBody>
          <a:bodyPr/>
          <a:lstStyle/>
          <a:p>
            <a:fld id="{7141694B-96D6-44E9-8727-C5574E1B94C2}" type="datetimeFigureOut">
              <a:rPr lang="da-DK" smtClean="0"/>
              <a:t>05-02-2026</a:t>
            </a:fld>
            <a:endParaRPr lang="da-DK"/>
          </a:p>
        </p:txBody>
      </p:sp>
      <p:sp>
        <p:nvSpPr>
          <p:cNvPr id="5" name="Pladsholder til sidefod 4">
            <a:extLst>
              <a:ext uri="{FF2B5EF4-FFF2-40B4-BE49-F238E27FC236}">
                <a16:creationId xmlns:a16="http://schemas.microsoft.com/office/drawing/2014/main" id="{F761D0E5-672F-C8B7-3635-657E7AA27F2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36908FF-BAF4-C565-A974-D157463029F3}"/>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737021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71B5E-A6B1-BAC6-6AD4-B07972F57E5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50889A0-6AD9-E098-6355-E982D5F7BB6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1BAA31B-AA45-6402-B872-0E366AD605AC}"/>
              </a:ext>
            </a:extLst>
          </p:cNvPr>
          <p:cNvSpPr>
            <a:spLocks noGrp="1"/>
          </p:cNvSpPr>
          <p:nvPr>
            <p:ph type="dt" sz="half" idx="10"/>
          </p:nvPr>
        </p:nvSpPr>
        <p:spPr/>
        <p:txBody>
          <a:bodyPr/>
          <a:lstStyle/>
          <a:p>
            <a:fld id="{7141694B-96D6-44E9-8727-C5574E1B94C2}" type="datetimeFigureOut">
              <a:rPr lang="da-DK" smtClean="0"/>
              <a:t>05-02-2026</a:t>
            </a:fld>
            <a:endParaRPr lang="da-DK"/>
          </a:p>
        </p:txBody>
      </p:sp>
      <p:sp>
        <p:nvSpPr>
          <p:cNvPr id="5" name="Pladsholder til sidefod 4">
            <a:extLst>
              <a:ext uri="{FF2B5EF4-FFF2-40B4-BE49-F238E27FC236}">
                <a16:creationId xmlns:a16="http://schemas.microsoft.com/office/drawing/2014/main" id="{B752FFE6-624A-7C6E-CBBB-2930C273C43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78582AE-AB12-6568-81E6-478188D7D7AE}"/>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382755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F44CA-F8D8-F133-73F3-DF56668C45C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912E010-B9BA-AC4E-D113-68D43218A6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33031D0-66F5-9EF6-8898-EAD930C004AE}"/>
              </a:ext>
            </a:extLst>
          </p:cNvPr>
          <p:cNvSpPr>
            <a:spLocks noGrp="1"/>
          </p:cNvSpPr>
          <p:nvPr>
            <p:ph type="dt" sz="half" idx="10"/>
          </p:nvPr>
        </p:nvSpPr>
        <p:spPr/>
        <p:txBody>
          <a:bodyPr/>
          <a:lstStyle/>
          <a:p>
            <a:fld id="{7141694B-96D6-44E9-8727-C5574E1B94C2}" type="datetimeFigureOut">
              <a:rPr lang="da-DK" smtClean="0"/>
              <a:t>05-02-2026</a:t>
            </a:fld>
            <a:endParaRPr lang="da-DK"/>
          </a:p>
        </p:txBody>
      </p:sp>
      <p:sp>
        <p:nvSpPr>
          <p:cNvPr id="5" name="Pladsholder til sidefod 4">
            <a:extLst>
              <a:ext uri="{FF2B5EF4-FFF2-40B4-BE49-F238E27FC236}">
                <a16:creationId xmlns:a16="http://schemas.microsoft.com/office/drawing/2014/main" id="{32C864CA-0EE5-3352-80B1-53685075835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737D5F8-77CC-C894-A21A-3A466F8D2843}"/>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3858586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A45AF-581A-C0D3-20AF-740A2F02FE7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E59E92E-03AC-46BA-7312-1B9A4AD7B96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F4011E9-F9AD-76A2-71DF-43A244B3C69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F04C512-AFC7-FD03-00BB-6FEC557D6F51}"/>
              </a:ext>
            </a:extLst>
          </p:cNvPr>
          <p:cNvSpPr>
            <a:spLocks noGrp="1"/>
          </p:cNvSpPr>
          <p:nvPr>
            <p:ph type="dt" sz="half" idx="10"/>
          </p:nvPr>
        </p:nvSpPr>
        <p:spPr/>
        <p:txBody>
          <a:bodyPr/>
          <a:lstStyle/>
          <a:p>
            <a:fld id="{7141694B-96D6-44E9-8727-C5574E1B94C2}" type="datetimeFigureOut">
              <a:rPr lang="da-DK" smtClean="0"/>
              <a:t>05-02-2026</a:t>
            </a:fld>
            <a:endParaRPr lang="da-DK"/>
          </a:p>
        </p:txBody>
      </p:sp>
      <p:sp>
        <p:nvSpPr>
          <p:cNvPr id="6" name="Pladsholder til sidefod 5">
            <a:extLst>
              <a:ext uri="{FF2B5EF4-FFF2-40B4-BE49-F238E27FC236}">
                <a16:creationId xmlns:a16="http://schemas.microsoft.com/office/drawing/2014/main" id="{1F381195-B4D1-6DE5-243D-CE9AFF954FE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3BB1D7B-2B8A-8E6C-099C-A2E21A7879B5}"/>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73318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294E-89F4-A722-1BD0-A46CF4BF7B3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82A1143-D435-BF50-5E12-6D9EF1F470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60C5241-9E69-CCB6-1F1F-A1FC090A43B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0CC429D-EC81-C044-21F4-C721003CDC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D1D11BD3-9D95-9096-5E02-2649A35ECA2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E9E4141-5B58-9C7A-CDEC-C5CE56122C9C}"/>
              </a:ext>
            </a:extLst>
          </p:cNvPr>
          <p:cNvSpPr>
            <a:spLocks noGrp="1"/>
          </p:cNvSpPr>
          <p:nvPr>
            <p:ph type="dt" sz="half" idx="10"/>
          </p:nvPr>
        </p:nvSpPr>
        <p:spPr/>
        <p:txBody>
          <a:bodyPr/>
          <a:lstStyle/>
          <a:p>
            <a:fld id="{7141694B-96D6-44E9-8727-C5574E1B94C2}" type="datetimeFigureOut">
              <a:rPr lang="da-DK" smtClean="0"/>
              <a:t>05-02-2026</a:t>
            </a:fld>
            <a:endParaRPr lang="da-DK"/>
          </a:p>
        </p:txBody>
      </p:sp>
      <p:sp>
        <p:nvSpPr>
          <p:cNvPr id="8" name="Pladsholder til sidefod 7">
            <a:extLst>
              <a:ext uri="{FF2B5EF4-FFF2-40B4-BE49-F238E27FC236}">
                <a16:creationId xmlns:a16="http://schemas.microsoft.com/office/drawing/2014/main" id="{9C13776C-C3A9-B69A-DD47-D207EA40838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484954C-53CB-BDE1-CDC6-86ED8CEC5358}"/>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24254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D8ECD-A502-38F7-6259-DBA4CFB387D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BD00FFF-EC49-8363-8BA5-F6BE45C6A9B4}"/>
              </a:ext>
            </a:extLst>
          </p:cNvPr>
          <p:cNvSpPr>
            <a:spLocks noGrp="1"/>
          </p:cNvSpPr>
          <p:nvPr>
            <p:ph type="dt" sz="half" idx="10"/>
          </p:nvPr>
        </p:nvSpPr>
        <p:spPr/>
        <p:txBody>
          <a:bodyPr/>
          <a:lstStyle/>
          <a:p>
            <a:fld id="{7141694B-96D6-44E9-8727-C5574E1B94C2}" type="datetimeFigureOut">
              <a:rPr lang="da-DK" smtClean="0"/>
              <a:t>05-02-2026</a:t>
            </a:fld>
            <a:endParaRPr lang="da-DK"/>
          </a:p>
        </p:txBody>
      </p:sp>
      <p:sp>
        <p:nvSpPr>
          <p:cNvPr id="4" name="Pladsholder til sidefod 3">
            <a:extLst>
              <a:ext uri="{FF2B5EF4-FFF2-40B4-BE49-F238E27FC236}">
                <a16:creationId xmlns:a16="http://schemas.microsoft.com/office/drawing/2014/main" id="{5AF1CBD7-2E42-24FF-8FDC-120E9479B31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36B1A86-1E12-7890-8AE3-8F02DCF29AF0}"/>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3232525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7008E69-A5C7-103E-E9B5-20D6ECA831A5}"/>
              </a:ext>
            </a:extLst>
          </p:cNvPr>
          <p:cNvSpPr>
            <a:spLocks noGrp="1"/>
          </p:cNvSpPr>
          <p:nvPr>
            <p:ph type="dt" sz="half" idx="10"/>
          </p:nvPr>
        </p:nvSpPr>
        <p:spPr/>
        <p:txBody>
          <a:bodyPr/>
          <a:lstStyle/>
          <a:p>
            <a:fld id="{7141694B-96D6-44E9-8727-C5574E1B94C2}" type="datetimeFigureOut">
              <a:rPr lang="da-DK" smtClean="0"/>
              <a:t>05-02-2026</a:t>
            </a:fld>
            <a:endParaRPr lang="da-DK"/>
          </a:p>
        </p:txBody>
      </p:sp>
      <p:sp>
        <p:nvSpPr>
          <p:cNvPr id="3" name="Pladsholder til sidefod 2">
            <a:extLst>
              <a:ext uri="{FF2B5EF4-FFF2-40B4-BE49-F238E27FC236}">
                <a16:creationId xmlns:a16="http://schemas.microsoft.com/office/drawing/2014/main" id="{2F7AF3BB-8973-7130-C048-EDB4EA55D80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45D548B-E8F5-AC73-3358-8D9EEE85DFD1}"/>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1560326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69A39-A897-EAF7-01B7-82012698E11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5CF7BAB-BC90-1731-2C29-363E85EDF8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194336A-C669-0930-86DA-EEDFD848E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C1E4C9A-4039-829D-CBE7-F3CC4222620B}"/>
              </a:ext>
            </a:extLst>
          </p:cNvPr>
          <p:cNvSpPr>
            <a:spLocks noGrp="1"/>
          </p:cNvSpPr>
          <p:nvPr>
            <p:ph type="dt" sz="half" idx="10"/>
          </p:nvPr>
        </p:nvSpPr>
        <p:spPr/>
        <p:txBody>
          <a:bodyPr/>
          <a:lstStyle/>
          <a:p>
            <a:fld id="{7141694B-96D6-44E9-8727-C5574E1B94C2}" type="datetimeFigureOut">
              <a:rPr lang="da-DK" smtClean="0"/>
              <a:t>05-02-2026</a:t>
            </a:fld>
            <a:endParaRPr lang="da-DK"/>
          </a:p>
        </p:txBody>
      </p:sp>
      <p:sp>
        <p:nvSpPr>
          <p:cNvPr id="6" name="Pladsholder til sidefod 5">
            <a:extLst>
              <a:ext uri="{FF2B5EF4-FFF2-40B4-BE49-F238E27FC236}">
                <a16:creationId xmlns:a16="http://schemas.microsoft.com/office/drawing/2014/main" id="{7FC7D62B-83A4-9321-E24D-178DBD2CDC7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403A25B-8BDC-2FE1-BD85-1BB4969BF4BD}"/>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1226680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42918-3912-EB67-0812-49F80269942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CA82DA8-2189-E056-C13A-D4D0D6DE7C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84276A89-4266-4936-4DCC-8AF92D8AD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4985347-F0AE-FAE1-71AF-84F716F4D038}"/>
              </a:ext>
            </a:extLst>
          </p:cNvPr>
          <p:cNvSpPr>
            <a:spLocks noGrp="1"/>
          </p:cNvSpPr>
          <p:nvPr>
            <p:ph type="dt" sz="half" idx="10"/>
          </p:nvPr>
        </p:nvSpPr>
        <p:spPr/>
        <p:txBody>
          <a:bodyPr/>
          <a:lstStyle/>
          <a:p>
            <a:fld id="{7141694B-96D6-44E9-8727-C5574E1B94C2}" type="datetimeFigureOut">
              <a:rPr lang="da-DK" smtClean="0"/>
              <a:t>05-02-2026</a:t>
            </a:fld>
            <a:endParaRPr lang="da-DK"/>
          </a:p>
        </p:txBody>
      </p:sp>
      <p:sp>
        <p:nvSpPr>
          <p:cNvPr id="6" name="Pladsholder til sidefod 5">
            <a:extLst>
              <a:ext uri="{FF2B5EF4-FFF2-40B4-BE49-F238E27FC236}">
                <a16:creationId xmlns:a16="http://schemas.microsoft.com/office/drawing/2014/main" id="{AD1BAF5F-E626-C9D4-84C4-4FDD04F0FB0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4FAE3E8-10E9-353B-FFA1-15A3024FC0A5}"/>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266143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7280031-4875-4C79-CD54-A4643E268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5FDD7CE-B3CF-E2F0-F9E1-C5B9C7C962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9861B70-E117-FD3D-4238-1B81633E16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1694B-96D6-44E9-8727-C5574E1B94C2}" type="datetimeFigureOut">
              <a:rPr lang="da-DK" smtClean="0"/>
              <a:t>05-02-2026</a:t>
            </a:fld>
            <a:endParaRPr lang="da-DK"/>
          </a:p>
        </p:txBody>
      </p:sp>
      <p:sp>
        <p:nvSpPr>
          <p:cNvPr id="5" name="Pladsholder til sidefod 4">
            <a:extLst>
              <a:ext uri="{FF2B5EF4-FFF2-40B4-BE49-F238E27FC236}">
                <a16:creationId xmlns:a16="http://schemas.microsoft.com/office/drawing/2014/main" id="{77B40D6E-BA94-E912-D45D-AFC2A7E26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D9D1BB8-EA58-88EB-1043-AC3C668A0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646F5-36A4-433E-8A22-9323D9B6DDB3}" type="slidenum">
              <a:rPr lang="da-DK" smtClean="0"/>
              <a:t>‹nr.›</a:t>
            </a:fld>
            <a:endParaRPr lang="da-DK"/>
          </a:p>
        </p:txBody>
      </p:sp>
    </p:spTree>
    <p:extLst>
      <p:ext uri="{BB962C8B-B14F-4D97-AF65-F5344CB8AC3E}">
        <p14:creationId xmlns:p14="http://schemas.microsoft.com/office/powerpoint/2010/main" val="80503967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A1C440B-1B1C-D551-8978-ADDA61D9D221}"/>
              </a:ext>
            </a:extLst>
          </p:cNvPr>
          <p:cNvSpPr>
            <a:spLocks noGrp="1"/>
          </p:cNvSpPr>
          <p:nvPr>
            <p:ph type="ctrTitle"/>
          </p:nvPr>
        </p:nvSpPr>
        <p:spPr>
          <a:xfrm>
            <a:off x="890338" y="640080"/>
            <a:ext cx="3734014" cy="3566160"/>
          </a:xfrm>
        </p:spPr>
        <p:txBody>
          <a:bodyPr anchor="b">
            <a:normAutofit/>
          </a:bodyPr>
          <a:lstStyle/>
          <a:p>
            <a:pPr algn="l"/>
            <a:r>
              <a:rPr lang="da-DK" sz="5400">
                <a:latin typeface="Sniff Medium" panose="02000603020000020004" pitchFamily="50" charset="0"/>
              </a:rPr>
              <a:t>Infomøde om Orlaprisen 2026</a:t>
            </a:r>
          </a:p>
        </p:txBody>
      </p:sp>
      <p:sp>
        <p:nvSpPr>
          <p:cNvPr id="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ekst&#10;&#10;Automatisk genereret beskrivelse">
            <a:extLst>
              <a:ext uri="{FF2B5EF4-FFF2-40B4-BE49-F238E27FC236}">
                <a16:creationId xmlns:a16="http://schemas.microsoft.com/office/drawing/2014/main" id="{190942C1-F42D-4840-010D-903A8026A73C}"/>
              </a:ext>
            </a:extLst>
          </p:cNvPr>
          <p:cNvPicPr>
            <a:picLocks noChangeAspect="1"/>
          </p:cNvPicPr>
          <p:nvPr/>
        </p:nvPicPr>
        <p:blipFill rotWithShape="1">
          <a:blip r:embed="rId3">
            <a:extLst>
              <a:ext uri="{28A0092B-C50C-407E-A947-70E740481C1C}">
                <a14:useLocalDpi xmlns:a14="http://schemas.microsoft.com/office/drawing/2010/main" val="0"/>
              </a:ext>
            </a:extLst>
          </a:blip>
          <a:srcRect l="5782" r="377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0246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78C53-C082-5EA5-1E47-4A96C0468C6E}"/>
              </a:ext>
            </a:extLst>
          </p:cNvPr>
          <p:cNvSpPr>
            <a:spLocks noGrp="1"/>
          </p:cNvSpPr>
          <p:nvPr>
            <p:ph type="title"/>
          </p:nvPr>
        </p:nvSpPr>
        <p:spPr>
          <a:xfrm>
            <a:off x="329635" y="470115"/>
            <a:ext cx="3835373" cy="1600200"/>
          </a:xfrm>
        </p:spPr>
        <p:txBody>
          <a:bodyPr anchor="b">
            <a:normAutofit/>
          </a:bodyPr>
          <a:lstStyle/>
          <a:p>
            <a:r>
              <a:rPr lang="da-DK" sz="4400">
                <a:latin typeface="Sniff Medium"/>
              </a:rPr>
              <a:t>Om</a:t>
            </a:r>
            <a:r>
              <a:rPr lang="da-DK" sz="4400">
                <a:solidFill>
                  <a:schemeClr val="tx1">
                    <a:lumMod val="85000"/>
                    <a:lumOff val="15000"/>
                  </a:schemeClr>
                </a:solidFill>
                <a:latin typeface="Sniff Medium"/>
                <a:ea typeface="Calibri"/>
                <a:cs typeface="Calibri"/>
              </a:rPr>
              <a:t> </a:t>
            </a:r>
            <a:r>
              <a:rPr lang="da-DK" sz="4400">
                <a:latin typeface="Sniff Medium"/>
              </a:rPr>
              <a:t>Orlaprisen</a:t>
            </a:r>
            <a:r>
              <a:rPr lang="da-DK" sz="4400">
                <a:solidFill>
                  <a:schemeClr val="tx1">
                    <a:lumMod val="85000"/>
                    <a:lumOff val="15000"/>
                  </a:schemeClr>
                </a:solidFill>
                <a:latin typeface="Sniff Medium"/>
                <a:ea typeface="Calibri"/>
                <a:cs typeface="Calibri"/>
              </a:rPr>
              <a:t>.dk</a:t>
            </a:r>
          </a:p>
          <a:p>
            <a:endParaRPr lang="da-DK" sz="3600">
              <a:solidFill>
                <a:schemeClr val="tx1">
                  <a:lumMod val="85000"/>
                  <a:lumOff val="15000"/>
                </a:schemeClr>
              </a:solidFill>
              <a:ea typeface="Calibri Light"/>
              <a:cs typeface="Calibri Light"/>
            </a:endParaRPr>
          </a:p>
        </p:txBody>
      </p:sp>
      <p:sp>
        <p:nvSpPr>
          <p:cNvPr id="3" name="Undertitel 2">
            <a:extLst>
              <a:ext uri="{FF2B5EF4-FFF2-40B4-BE49-F238E27FC236}">
                <a16:creationId xmlns:a16="http://schemas.microsoft.com/office/drawing/2014/main" id="{D07EBAC4-8221-85D1-F983-7575A82443AD}"/>
              </a:ext>
            </a:extLst>
          </p:cNvPr>
          <p:cNvSpPr>
            <a:spLocks noGrp="1"/>
          </p:cNvSpPr>
          <p:nvPr>
            <p:ph idx="1"/>
          </p:nvPr>
        </p:nvSpPr>
        <p:spPr/>
        <p:txBody>
          <a:bodyPr anchor="t">
            <a:normAutofit/>
          </a:bodyPr>
          <a:lstStyle/>
          <a:p>
            <a:endParaRPr lang="da-DK" sz="1600">
              <a:solidFill>
                <a:schemeClr val="tx1">
                  <a:lumMod val="85000"/>
                  <a:lumOff val="15000"/>
                </a:schemeClr>
              </a:solidFill>
              <a:ea typeface="Calibri"/>
              <a:cs typeface="Calibri"/>
            </a:endParaRPr>
          </a:p>
        </p:txBody>
      </p:sp>
      <p:sp>
        <p:nvSpPr>
          <p:cNvPr id="5" name="Pladsholder til tekst 4">
            <a:extLst>
              <a:ext uri="{FF2B5EF4-FFF2-40B4-BE49-F238E27FC236}">
                <a16:creationId xmlns:a16="http://schemas.microsoft.com/office/drawing/2014/main" id="{760243E1-7DC2-821D-7B1B-9CFB53974C28}"/>
              </a:ext>
            </a:extLst>
          </p:cNvPr>
          <p:cNvSpPr>
            <a:spLocks noGrp="1"/>
          </p:cNvSpPr>
          <p:nvPr>
            <p:ph type="body" sz="half" idx="2"/>
          </p:nvPr>
        </p:nvSpPr>
        <p:spPr>
          <a:xfrm>
            <a:off x="529822" y="1773264"/>
            <a:ext cx="3170238" cy="3805131"/>
          </a:xfrm>
        </p:spPr>
        <p:txBody>
          <a:bodyPr vert="horz" lIns="91440" tIns="45720" rIns="91440" bIns="45720" rtlCol="0" anchor="t">
            <a:normAutofit/>
          </a:bodyPr>
          <a:lstStyle/>
          <a:p>
            <a:pPr marL="285750" indent="-285750">
              <a:buChar char="•"/>
            </a:pPr>
            <a:r>
              <a:rPr lang="da-DK">
                <a:ea typeface="Calibri" panose="020F0502020204030204"/>
                <a:cs typeface="Calibri" panose="020F0502020204030204"/>
              </a:rPr>
              <a:t>En indgang til voksne, fagfolk via delingstjenesten</a:t>
            </a:r>
          </a:p>
          <a:p>
            <a:pPr marL="285750" indent="-285750">
              <a:buChar char="•"/>
            </a:pPr>
            <a:r>
              <a:rPr lang="da-DK">
                <a:ea typeface="Calibri" panose="020F0502020204030204"/>
                <a:cs typeface="Calibri" panose="020F0502020204030204"/>
              </a:rPr>
              <a:t>Ikke henvendt til børn</a:t>
            </a:r>
          </a:p>
          <a:p>
            <a:pPr marL="285750" indent="-285750">
              <a:buChar char="•"/>
            </a:pPr>
            <a:r>
              <a:rPr lang="da-DK">
                <a:ea typeface="Calibri" panose="020F0502020204030204"/>
                <a:cs typeface="Calibri" panose="020F0502020204030204"/>
              </a:rPr>
              <a:t>Børn henvises altid til GO eller eReolen GO.</a:t>
            </a:r>
          </a:p>
          <a:p>
            <a:pPr marL="285750" indent="-285750">
              <a:buChar char="•"/>
            </a:pPr>
            <a:r>
              <a:rPr lang="da-DK">
                <a:ea typeface="Calibri" panose="020F0502020204030204"/>
                <a:cs typeface="Calibri" panose="020F0502020204030204"/>
              </a:rPr>
              <a:t>Opdateres løbende</a:t>
            </a:r>
          </a:p>
          <a:p>
            <a:pPr marL="285750" indent="-285750">
              <a:buChar char="•"/>
            </a:pPr>
            <a:r>
              <a:rPr lang="da-DK">
                <a:ea typeface="Calibri" panose="020F0502020204030204"/>
                <a:cs typeface="Calibri" panose="020F0502020204030204"/>
              </a:rPr>
              <a:t>Indeholder tidsplan, artikler med aktuelle opdateringer (nomineringer, livestream af showet, vindere etc.)</a:t>
            </a:r>
          </a:p>
          <a:p>
            <a:pPr marL="285750" indent="-285750">
              <a:buChar char="•"/>
            </a:pPr>
            <a:endParaRPr lang="da-DK">
              <a:ea typeface="Calibri" panose="020F0502020204030204"/>
              <a:cs typeface="Calibri" panose="020F0502020204030204"/>
            </a:endParaRPr>
          </a:p>
        </p:txBody>
      </p:sp>
      <p:pic>
        <p:nvPicPr>
          <p:cNvPr id="4" name="Billede 3" descr="Et billede, der indeholder tekst, skærmbillede, plakat, Reklamering&#10;&#10;AI-genereret indhold kan være ukorrekt.">
            <a:extLst>
              <a:ext uri="{FF2B5EF4-FFF2-40B4-BE49-F238E27FC236}">
                <a16:creationId xmlns:a16="http://schemas.microsoft.com/office/drawing/2014/main" id="{19513AE0-4A85-2954-E288-A02B34AEE6F0}"/>
              </a:ext>
            </a:extLst>
          </p:cNvPr>
          <p:cNvPicPr>
            <a:picLocks noChangeAspect="1"/>
          </p:cNvPicPr>
          <p:nvPr/>
        </p:nvPicPr>
        <p:blipFill>
          <a:blip r:embed="rId3"/>
          <a:stretch>
            <a:fillRect/>
          </a:stretch>
        </p:blipFill>
        <p:spPr>
          <a:xfrm>
            <a:off x="4110388" y="286971"/>
            <a:ext cx="7883338" cy="6270357"/>
          </a:xfrm>
          <a:prstGeom prst="rect">
            <a:avLst/>
          </a:prstGeom>
        </p:spPr>
      </p:pic>
    </p:spTree>
    <p:extLst>
      <p:ext uri="{BB962C8B-B14F-4D97-AF65-F5344CB8AC3E}">
        <p14:creationId xmlns:p14="http://schemas.microsoft.com/office/powerpoint/2010/main" val="2100175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AAB550D-E842-0978-11F4-E0ACEDFAE106}"/>
              </a:ext>
            </a:extLst>
          </p:cNvPr>
          <p:cNvSpPr>
            <a:spLocks noGrp="1"/>
          </p:cNvSpPr>
          <p:nvPr>
            <p:ph type="ctrTitle"/>
          </p:nvPr>
        </p:nvSpPr>
        <p:spPr>
          <a:xfrm>
            <a:off x="5297762" y="329184"/>
            <a:ext cx="6251110" cy="1783080"/>
          </a:xfrm>
        </p:spPr>
        <p:txBody>
          <a:bodyPr vert="horz" lIns="91440" tIns="45720" rIns="91440" bIns="45720" rtlCol="0" anchor="b">
            <a:normAutofit/>
          </a:bodyPr>
          <a:lstStyle/>
          <a:p>
            <a:pPr algn="l"/>
            <a:r>
              <a:rPr lang="en-US" sz="5400" err="1">
                <a:latin typeface="Sniff Medium" panose="02000603020000020004" pitchFamily="50" charset="0"/>
              </a:rPr>
              <a:t>Støt</a:t>
            </a:r>
            <a:r>
              <a:rPr lang="en-US" sz="5400">
                <a:latin typeface="Sniff Medium" panose="02000603020000020004" pitchFamily="50" charset="0"/>
              </a:rPr>
              <a:t> </a:t>
            </a:r>
            <a:r>
              <a:rPr lang="en-US" sz="5400" err="1">
                <a:latin typeface="Sniff Medium" panose="02000603020000020004" pitchFamily="50" charset="0"/>
              </a:rPr>
              <a:t>Orlaprisen</a:t>
            </a:r>
            <a:endParaRPr lang="en-US" sz="5400">
              <a:latin typeface="Sniff Medium" panose="02000603020000020004" pitchFamily="50" charset="0"/>
            </a:endParaRPr>
          </a:p>
        </p:txBody>
      </p:sp>
      <p:pic>
        <p:nvPicPr>
          <p:cNvPr id="13" name="Billede 12" descr="Et billede, der indeholder tøj, Ansigt, person, smil&#10;&#10;Automatisk genereret beskrivelse">
            <a:extLst>
              <a:ext uri="{FF2B5EF4-FFF2-40B4-BE49-F238E27FC236}">
                <a16:creationId xmlns:a16="http://schemas.microsoft.com/office/drawing/2014/main" id="{84E4CD48-CD0E-78A5-1BE4-F06B63C23876}"/>
              </a:ext>
            </a:extLst>
          </p:cNvPr>
          <p:cNvPicPr>
            <a:picLocks noChangeAspect="1"/>
          </p:cNvPicPr>
          <p:nvPr/>
        </p:nvPicPr>
        <p:blipFill rotWithShape="1">
          <a:blip r:embed="rId3">
            <a:extLst>
              <a:ext uri="{28A0092B-C50C-407E-A947-70E740481C1C}">
                <a14:useLocalDpi xmlns:a14="http://schemas.microsoft.com/office/drawing/2010/main" val="0"/>
              </a:ext>
            </a:extLst>
          </a:blip>
          <a:srcRect r="-1" b="1717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260DD74E-6ACD-78B8-A249-162673B6B816}"/>
              </a:ext>
            </a:extLst>
          </p:cNvPr>
          <p:cNvSpPr>
            <a:spLocks noGrp="1"/>
          </p:cNvSpPr>
          <p:nvPr>
            <p:ph type="subTitle" idx="1"/>
          </p:nvPr>
        </p:nvSpPr>
        <p:spPr>
          <a:xfrm>
            <a:off x="5297762" y="2706624"/>
            <a:ext cx="6251110" cy="3483864"/>
          </a:xfrm>
        </p:spPr>
        <p:txBody>
          <a:bodyPr vert="horz" lIns="91440" tIns="45720" rIns="91440" bIns="45720" rtlCol="0" anchor="t">
            <a:normAutofit/>
          </a:bodyPr>
          <a:lstStyle/>
          <a:p>
            <a:pPr marL="342900" indent="-228600" algn="l">
              <a:buFont typeface="Arial" panose="020B0604020202020204" pitchFamily="34" charset="0"/>
              <a:buChar char="•"/>
            </a:pPr>
            <a:endParaRPr lang="en-US" sz="2200"/>
          </a:p>
          <a:p>
            <a:pPr marL="342900" indent="-228600" algn="l">
              <a:buFont typeface="Arial" panose="020B0604020202020204" pitchFamily="34" charset="0"/>
              <a:buChar char="•"/>
            </a:pPr>
            <a:r>
              <a:rPr lang="da-DK" sz="2200"/>
              <a:t>Promovér nomineringer, afstemning og </a:t>
            </a:r>
            <a:r>
              <a:rPr lang="da-DK" sz="2200" err="1"/>
              <a:t>livestream</a:t>
            </a:r>
            <a:r>
              <a:rPr lang="da-DK" sz="2200"/>
              <a:t> af Orlapris-showet på sociale medier og hjemmesider</a:t>
            </a:r>
          </a:p>
          <a:p>
            <a:pPr marL="342900" indent="-228600" algn="l">
              <a:buFont typeface="Arial" panose="020B0604020202020204" pitchFamily="34" charset="0"/>
              <a:buChar char="•"/>
            </a:pPr>
            <a:r>
              <a:rPr lang="da-DK" sz="2200"/>
              <a:t>Del nomineringsvideoer (i oktober)</a:t>
            </a:r>
          </a:p>
          <a:p>
            <a:pPr marL="342900" indent="-228600" algn="l">
              <a:buFont typeface="Arial" panose="020B0604020202020204" pitchFamily="34" charset="0"/>
              <a:buChar char="•"/>
            </a:pPr>
            <a:r>
              <a:rPr lang="da-DK" sz="2200"/>
              <a:t>Brug den tilgængelige grafik – mangler der noget? Send en mail.</a:t>
            </a:r>
          </a:p>
          <a:p>
            <a:pPr marL="342900" indent="-228600" algn="l">
              <a:buFont typeface="Arial" panose="020B0604020202020204" pitchFamily="34" charset="0"/>
              <a:buChar char="•"/>
            </a:pPr>
            <a:r>
              <a:rPr lang="da-DK" sz="2200"/>
              <a:t>Donér gerne gavebøger til Orla-ambassadørerne</a:t>
            </a:r>
          </a:p>
        </p:txBody>
      </p:sp>
    </p:spTree>
    <p:extLst>
      <p:ext uri="{BB962C8B-B14F-4D97-AF65-F5344CB8AC3E}">
        <p14:creationId xmlns:p14="http://schemas.microsoft.com/office/powerpoint/2010/main" val="1749632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a:extLst>
              <a:ext uri="{FF2B5EF4-FFF2-40B4-BE49-F238E27FC236}">
                <a16:creationId xmlns:a16="http://schemas.microsoft.com/office/drawing/2014/main" id="{5E545B38-D806-0D3A-6056-C3B3E2375F35}"/>
              </a:ext>
            </a:extLst>
          </p:cNvPr>
          <p:cNvPicPr>
            <a:picLocks noChangeAspect="1"/>
          </p:cNvPicPr>
          <p:nvPr/>
        </p:nvPicPr>
        <p:blipFill rotWithShape="1">
          <a:blip r:embed="rId3"/>
          <a:srcRect l="10655" r="13432" b="-2"/>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9" name="Billede 8">
            <a:extLst>
              <a:ext uri="{FF2B5EF4-FFF2-40B4-BE49-F238E27FC236}">
                <a16:creationId xmlns:a16="http://schemas.microsoft.com/office/drawing/2014/main" id="{A9336B03-F3E0-0A85-579D-BA891445177E}"/>
              </a:ext>
            </a:extLst>
          </p:cNvPr>
          <p:cNvPicPr>
            <a:picLocks noChangeAspect="1"/>
          </p:cNvPicPr>
          <p:nvPr/>
        </p:nvPicPr>
        <p:blipFill rotWithShape="1">
          <a:blip r:embed="rId4"/>
          <a:srcRect r="-3" b="1677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Billede 4">
            <a:extLst>
              <a:ext uri="{FF2B5EF4-FFF2-40B4-BE49-F238E27FC236}">
                <a16:creationId xmlns:a16="http://schemas.microsoft.com/office/drawing/2014/main" id="{C51526B8-530B-C64D-2D01-691540F551F3}"/>
              </a:ext>
            </a:extLst>
          </p:cNvPr>
          <p:cNvPicPr>
            <a:picLocks noChangeAspect="1"/>
          </p:cNvPicPr>
          <p:nvPr/>
        </p:nvPicPr>
        <p:blipFill rotWithShape="1">
          <a:blip r:embed="rId5"/>
          <a:srcRect t="2735" r="-1" b="25249"/>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1" name="Freeform: Shape 15">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Freeform: Shape 17">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9F7FC714-BB4A-D4ED-BE74-DD97B8FD3027}"/>
              </a:ext>
            </a:extLst>
          </p:cNvPr>
          <p:cNvSpPr>
            <a:spLocks noGrp="1"/>
          </p:cNvSpPr>
          <p:nvPr>
            <p:ph type="ctrTitle"/>
          </p:nvPr>
        </p:nvSpPr>
        <p:spPr>
          <a:xfrm>
            <a:off x="436922" y="352397"/>
            <a:ext cx="5020056" cy="1829377"/>
          </a:xfrm>
        </p:spPr>
        <p:txBody>
          <a:bodyPr>
            <a:normAutofit/>
          </a:bodyPr>
          <a:lstStyle/>
          <a:p>
            <a:pPr algn="l"/>
            <a:r>
              <a:rPr lang="da-DK" sz="5400">
                <a:latin typeface="Sniff Medium" panose="02000603020000020004" pitchFamily="50" charset="0"/>
              </a:rPr>
              <a:t>Husk</a:t>
            </a:r>
          </a:p>
        </p:txBody>
      </p:sp>
      <p:sp>
        <p:nvSpPr>
          <p:cNvPr id="3" name="Undertitel 2">
            <a:extLst>
              <a:ext uri="{FF2B5EF4-FFF2-40B4-BE49-F238E27FC236}">
                <a16:creationId xmlns:a16="http://schemas.microsoft.com/office/drawing/2014/main" id="{919D4409-0D88-3ADC-2FB0-9D7E13D6605E}"/>
              </a:ext>
            </a:extLst>
          </p:cNvPr>
          <p:cNvSpPr>
            <a:spLocks noGrp="1"/>
          </p:cNvSpPr>
          <p:nvPr>
            <p:ph type="subTitle" idx="1"/>
          </p:nvPr>
        </p:nvSpPr>
        <p:spPr>
          <a:xfrm>
            <a:off x="489097" y="2430035"/>
            <a:ext cx="3734659" cy="1908891"/>
          </a:xfrm>
        </p:spPr>
        <p:txBody>
          <a:bodyPr>
            <a:noAutofit/>
          </a:bodyPr>
          <a:lstStyle/>
          <a:p>
            <a:pPr marL="457200" indent="-457200" algn="l">
              <a:buFont typeface="Arial" panose="020B0604020202020204" pitchFamily="34" charset="0"/>
              <a:buChar char="•"/>
            </a:pPr>
            <a:r>
              <a:rPr lang="da-DK"/>
              <a:t>Facebook</a:t>
            </a:r>
          </a:p>
          <a:p>
            <a:pPr marL="457200" indent="-457200" algn="l">
              <a:buFont typeface="Arial" panose="020B0604020202020204" pitchFamily="34" charset="0"/>
              <a:buChar char="•"/>
            </a:pPr>
            <a:r>
              <a:rPr lang="da-DK"/>
              <a:t>LinkedIn</a:t>
            </a:r>
          </a:p>
          <a:p>
            <a:pPr marL="457200" indent="-457200" algn="l">
              <a:buFont typeface="Arial" panose="020B0604020202020204" pitchFamily="34" charset="0"/>
              <a:buChar char="•"/>
            </a:pPr>
            <a:r>
              <a:rPr lang="da-DK"/>
              <a:t>Instagram</a:t>
            </a:r>
          </a:p>
          <a:p>
            <a:pPr marL="457200" indent="-457200" algn="l">
              <a:buFont typeface="Arial" panose="020B0604020202020204" pitchFamily="34" charset="0"/>
              <a:buChar char="•"/>
            </a:pPr>
            <a:r>
              <a:rPr lang="da-DK"/>
              <a:t>Orlaprisen.dk</a:t>
            </a:r>
            <a:br>
              <a:rPr lang="da-DK"/>
            </a:br>
            <a:endParaRPr lang="da-DK"/>
          </a:p>
        </p:txBody>
      </p:sp>
      <p:sp>
        <p:nvSpPr>
          <p:cNvPr id="20" name="Rectangle 19">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oogle (Noto Color Emoji - Unicode 15.1)">
            <a:extLst>
              <a:ext uri="{FF2B5EF4-FFF2-40B4-BE49-F238E27FC236}">
                <a16:creationId xmlns:a16="http://schemas.microsoft.com/office/drawing/2014/main" id="{E06D1DF1-374E-D343-44A3-6810AEAED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936" y="807871"/>
            <a:ext cx="1355618" cy="1355618"/>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6D20660A-4CE9-791B-0C6F-477287DCCCEA}"/>
              </a:ext>
            </a:extLst>
          </p:cNvPr>
          <p:cNvSpPr txBox="1"/>
          <p:nvPr/>
        </p:nvSpPr>
        <p:spPr>
          <a:xfrm>
            <a:off x="841141" y="5074385"/>
            <a:ext cx="4211619" cy="461665"/>
          </a:xfrm>
          <a:prstGeom prst="rect">
            <a:avLst/>
          </a:prstGeom>
          <a:noFill/>
        </p:spPr>
        <p:txBody>
          <a:bodyPr wrap="square" rtlCol="0">
            <a:spAutoFit/>
          </a:bodyPr>
          <a:lstStyle/>
          <a:p>
            <a:r>
              <a:rPr lang="da-DK" sz="2400"/>
              <a:t>Kontakt: orla@mkb.aarhus.dk</a:t>
            </a:r>
          </a:p>
        </p:txBody>
      </p:sp>
    </p:spTree>
    <p:extLst>
      <p:ext uri="{BB962C8B-B14F-4D97-AF65-F5344CB8AC3E}">
        <p14:creationId xmlns:p14="http://schemas.microsoft.com/office/powerpoint/2010/main" val="127894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7D3E741-F5A3-232A-9182-2691CE388514}"/>
              </a:ext>
            </a:extLst>
          </p:cNvPr>
          <p:cNvSpPr>
            <a:spLocks noGrp="1"/>
          </p:cNvSpPr>
          <p:nvPr>
            <p:ph type="ctrTitle"/>
          </p:nvPr>
        </p:nvSpPr>
        <p:spPr>
          <a:xfrm>
            <a:off x="890338" y="640080"/>
            <a:ext cx="3734014" cy="3566160"/>
          </a:xfrm>
        </p:spPr>
        <p:txBody>
          <a:bodyPr anchor="b">
            <a:normAutofit/>
          </a:bodyPr>
          <a:lstStyle/>
          <a:p>
            <a:pPr algn="l"/>
            <a:r>
              <a:rPr lang="da-DK" sz="5400">
                <a:latin typeface="Sniff Medium"/>
              </a:rPr>
              <a:t>Spørgsmål?</a:t>
            </a:r>
            <a:endParaRPr lang="da-DK" sz="5400">
              <a:latin typeface="Sniff Medium" panose="02000603020000020004" pitchFamily="50" charset="0"/>
            </a:endParaRPr>
          </a:p>
        </p:txBody>
      </p:sp>
      <p:sp>
        <p:nvSpPr>
          <p:cNvPr id="6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Et billede, der indeholder tøj, fødselsdagskage, person, kage&#10;&#10;AI-genereret indhold kan være ukorrekt.">
            <a:extLst>
              <a:ext uri="{FF2B5EF4-FFF2-40B4-BE49-F238E27FC236}">
                <a16:creationId xmlns:a16="http://schemas.microsoft.com/office/drawing/2014/main" id="{68D05DC9-1615-6A5F-C4CC-F64CBBDBE604}"/>
              </a:ext>
            </a:extLst>
          </p:cNvPr>
          <p:cNvPicPr>
            <a:picLocks noChangeAspect="1"/>
          </p:cNvPicPr>
          <p:nvPr/>
        </p:nvPicPr>
        <p:blipFill>
          <a:blip r:embed="rId3">
            <a:extLst>
              <a:ext uri="{28A0092B-C50C-407E-A947-70E740481C1C}">
                <a14:useLocalDpi xmlns:a14="http://schemas.microsoft.com/office/drawing/2010/main" val="0"/>
              </a:ext>
            </a:extLst>
          </a:blip>
          <a:srcRect t="12000" r="-1" b="824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2198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71FA086A-0317-B912-75B3-E13B8DA785F8}"/>
              </a:ext>
            </a:extLst>
          </p:cNvPr>
          <p:cNvSpPr>
            <a:spLocks noGrp="1"/>
          </p:cNvSpPr>
          <p:nvPr>
            <p:ph type="ctrTitle"/>
          </p:nvPr>
        </p:nvSpPr>
        <p:spPr>
          <a:xfrm>
            <a:off x="838200" y="609600"/>
            <a:ext cx="3739341" cy="1330839"/>
          </a:xfrm>
        </p:spPr>
        <p:txBody>
          <a:bodyPr vert="horz" lIns="91440" tIns="45720" rIns="91440" bIns="45720" rtlCol="0" anchor="ctr">
            <a:normAutofit/>
          </a:bodyPr>
          <a:lstStyle/>
          <a:p>
            <a:pPr algn="l"/>
            <a:r>
              <a:rPr lang="en-US" sz="4400" b="1" kern="1200">
                <a:solidFill>
                  <a:schemeClr val="tx1"/>
                </a:solidFill>
                <a:latin typeface="+mj-lt"/>
                <a:ea typeface="+mj-ea"/>
                <a:cs typeface="+mj-cs"/>
              </a:rPr>
              <a:t>Velkommen </a:t>
            </a:r>
            <a:br>
              <a:rPr lang="en-US" sz="4400" b="1" kern="1200">
                <a:solidFill>
                  <a:schemeClr val="tx1"/>
                </a:solidFill>
                <a:latin typeface="+mj-lt"/>
                <a:ea typeface="+mj-ea"/>
                <a:cs typeface="+mj-cs"/>
              </a:rPr>
            </a:br>
            <a:endParaRPr lang="en-US" sz="4400" b="1" kern="1200">
              <a:solidFill>
                <a:schemeClr val="tx1"/>
              </a:solidFill>
              <a:latin typeface="+mj-lt"/>
              <a:ea typeface="+mj-ea"/>
              <a:cs typeface="+mj-cs"/>
            </a:endParaRPr>
          </a:p>
        </p:txBody>
      </p:sp>
      <p:sp>
        <p:nvSpPr>
          <p:cNvPr id="3" name="Undertitel 2">
            <a:extLst>
              <a:ext uri="{FF2B5EF4-FFF2-40B4-BE49-F238E27FC236}">
                <a16:creationId xmlns:a16="http://schemas.microsoft.com/office/drawing/2014/main" id="{53A4CF94-A662-45B7-925B-C2EAE1EC3EB5}"/>
              </a:ext>
            </a:extLst>
          </p:cNvPr>
          <p:cNvSpPr>
            <a:spLocks noGrp="1"/>
          </p:cNvSpPr>
          <p:nvPr>
            <p:ph type="subTitle" idx="1"/>
          </p:nvPr>
        </p:nvSpPr>
        <p:spPr>
          <a:xfrm>
            <a:off x="862366" y="2194102"/>
            <a:ext cx="3427001" cy="3908586"/>
          </a:xfrm>
        </p:spPr>
        <p:txBody>
          <a:bodyPr vert="horz" lIns="91440" tIns="45720" rIns="91440" bIns="45720" rtlCol="0">
            <a:normAutofit/>
          </a:bodyPr>
          <a:lstStyle/>
          <a:p>
            <a:pPr indent="-228600" algn="l">
              <a:buFont typeface="Arial" panose="020B0604020202020204" pitchFamily="34" charset="0"/>
              <a:buChar char="•"/>
            </a:pPr>
            <a:endParaRPr lang="en-US" sz="1900"/>
          </a:p>
          <a:p>
            <a:pPr marL="342900" indent="-228600" algn="l">
              <a:buFont typeface="Arial" panose="020B0604020202020204" pitchFamily="34" charset="0"/>
              <a:buChar char="•"/>
            </a:pPr>
            <a:r>
              <a:rPr lang="en-US" sz="1900"/>
              <a:t>Velkommen</a:t>
            </a:r>
          </a:p>
          <a:p>
            <a:pPr marL="342900" indent="-228600" algn="l">
              <a:buFont typeface="Arial" panose="020B0604020202020204" pitchFamily="34" charset="0"/>
              <a:buChar char="•"/>
            </a:pPr>
            <a:r>
              <a:rPr lang="en-US" sz="1900"/>
              <a:t>Om Orlaprisen </a:t>
            </a:r>
          </a:p>
          <a:p>
            <a:pPr marL="342900" indent="-228600" algn="l">
              <a:buFont typeface="Arial" panose="020B0604020202020204" pitchFamily="34" charset="0"/>
              <a:buChar char="•"/>
            </a:pPr>
            <a:r>
              <a:rPr lang="en-US" sz="1900"/>
              <a:t>Statistik fra Orlaprisen 2025</a:t>
            </a:r>
          </a:p>
          <a:p>
            <a:pPr marL="342900" indent="-228600" algn="l">
              <a:buFont typeface="Arial" panose="020B0604020202020204" pitchFamily="34" charset="0"/>
              <a:buChar char="•"/>
            </a:pPr>
            <a:r>
              <a:rPr lang="en-US" sz="1900"/>
              <a:t>Indstilling af bøger</a:t>
            </a:r>
          </a:p>
          <a:p>
            <a:pPr marL="342900" indent="-228600" algn="l">
              <a:buFont typeface="Arial" panose="020B0604020202020204" pitchFamily="34" charset="0"/>
              <a:buChar char="•"/>
            </a:pPr>
            <a:r>
              <a:rPr lang="en-US" sz="1900"/>
              <a:t>Tidsplan for Orlaprisen 2026</a:t>
            </a:r>
          </a:p>
          <a:p>
            <a:pPr marL="342900" indent="-228600" algn="l">
              <a:buFont typeface="Arial" panose="020B0604020202020204" pitchFamily="34" charset="0"/>
              <a:buChar char="•"/>
            </a:pPr>
            <a:r>
              <a:rPr lang="en-US" sz="1900"/>
              <a:t>De gode historier</a:t>
            </a:r>
          </a:p>
          <a:p>
            <a:pPr marL="342900" indent="-228600" algn="l">
              <a:buFont typeface="Arial" panose="020B0604020202020204" pitchFamily="34" charset="0"/>
              <a:buChar char="•"/>
            </a:pPr>
            <a:r>
              <a:rPr lang="en-US" sz="1900"/>
              <a:t>Nomineringer og frikøb</a:t>
            </a:r>
          </a:p>
          <a:p>
            <a:pPr marL="342900" indent="-228600" algn="l">
              <a:buFont typeface="Arial" panose="020B0604020202020204" pitchFamily="34" charset="0"/>
              <a:buChar char="•"/>
            </a:pPr>
            <a:r>
              <a:rPr lang="en-US" sz="1900"/>
              <a:t>Grafik</a:t>
            </a:r>
          </a:p>
          <a:p>
            <a:pPr marL="342900" indent="-228600" algn="l">
              <a:buFont typeface="Arial" panose="020B0604020202020204" pitchFamily="34" charset="0"/>
              <a:buChar char="•"/>
            </a:pPr>
            <a:r>
              <a:rPr lang="en-US" sz="1900"/>
              <a:t>Spørgsmål</a:t>
            </a:r>
          </a:p>
          <a:p>
            <a:pPr marL="342900" indent="-228600" algn="l">
              <a:buFont typeface="Arial" panose="020B0604020202020204" pitchFamily="34" charset="0"/>
              <a:buChar char="•"/>
            </a:pPr>
            <a:endParaRPr lang="en-US" sz="1900"/>
          </a:p>
          <a:p>
            <a:pPr marL="342900" indent="-228600" algn="l">
              <a:buFont typeface="Arial" panose="020B0604020202020204" pitchFamily="34" charset="0"/>
              <a:buChar char="•"/>
            </a:pPr>
            <a:endParaRPr lang="en-US" sz="1900"/>
          </a:p>
          <a:p>
            <a:pPr marL="342900" indent="-228600" algn="l">
              <a:buFont typeface="Arial" panose="020B0604020202020204" pitchFamily="34" charset="0"/>
              <a:buChar char="•"/>
            </a:pPr>
            <a:endParaRPr lang="en-US" sz="1900"/>
          </a:p>
          <a:p>
            <a:pPr indent="-228600" algn="l">
              <a:buFont typeface="Arial" panose="020B0604020202020204" pitchFamily="34" charset="0"/>
              <a:buChar char="•"/>
            </a:pPr>
            <a:endParaRPr lang="en-US" sz="1900"/>
          </a:p>
        </p:txBody>
      </p:sp>
      <p:pic>
        <p:nvPicPr>
          <p:cNvPr id="6" name="Billede 5" descr="Et billede, der indeholder Font/skrifttype, design, typografi, sort-hvid&#10;&#10;AI-genereret indhold kan være ukorrekt.">
            <a:extLst>
              <a:ext uri="{FF2B5EF4-FFF2-40B4-BE49-F238E27FC236}">
                <a16:creationId xmlns:a16="http://schemas.microsoft.com/office/drawing/2014/main" id="{FA2626A6-B861-D4D9-1102-74C85AD80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905" y="661916"/>
            <a:ext cx="5976245" cy="5557909"/>
          </a:xfrm>
          <a:prstGeom prst="rect">
            <a:avLst/>
          </a:prstGeom>
        </p:spPr>
      </p:pic>
    </p:spTree>
    <p:extLst>
      <p:ext uri="{BB962C8B-B14F-4D97-AF65-F5344CB8AC3E}">
        <p14:creationId xmlns:p14="http://schemas.microsoft.com/office/powerpoint/2010/main" val="1244148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AAE208E-3CDD-DE79-E819-80A81204D814}"/>
              </a:ext>
            </a:extLst>
          </p:cNvPr>
          <p:cNvSpPr>
            <a:spLocks noGrp="1"/>
          </p:cNvSpPr>
          <p:nvPr>
            <p:ph type="ctrTitle"/>
          </p:nvPr>
        </p:nvSpPr>
        <p:spPr>
          <a:xfrm>
            <a:off x="640080" y="325369"/>
            <a:ext cx="4368602" cy="1956841"/>
          </a:xfrm>
        </p:spPr>
        <p:txBody>
          <a:bodyPr vert="horz" lIns="91440" tIns="45720" rIns="91440" bIns="45720" rtlCol="0" anchor="b">
            <a:normAutofit/>
          </a:bodyPr>
          <a:lstStyle/>
          <a:p>
            <a:pPr algn="l"/>
            <a:r>
              <a:rPr lang="en-US" sz="5400"/>
              <a:t>Om Orlaprisen</a:t>
            </a:r>
          </a:p>
        </p:txBody>
      </p:sp>
      <p:sp>
        <p:nvSpPr>
          <p:cNvPr id="5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felt 10">
            <a:extLst>
              <a:ext uri="{FF2B5EF4-FFF2-40B4-BE49-F238E27FC236}">
                <a16:creationId xmlns:a16="http://schemas.microsoft.com/office/drawing/2014/main" id="{AD01AF28-278E-A086-FC21-F68C3CC3F293}"/>
              </a:ext>
            </a:extLst>
          </p:cNvPr>
          <p:cNvSpPr txBox="1"/>
          <p:nvPr/>
        </p:nvSpPr>
        <p:spPr>
          <a:xfrm>
            <a:off x="640080" y="2872899"/>
            <a:ext cx="4243589" cy="3320668"/>
          </a:xfrm>
          <a:prstGeom prst="rect">
            <a:avLst/>
          </a:prstGeom>
        </p:spPr>
        <p:txBody>
          <a:bodyPr vert="horz" lIns="91440" tIns="45720" rIns="91440" bIns="45720" rtlCol="0">
            <a:normAutofit fontScale="92500" lnSpcReduction="20000"/>
          </a:bodyPr>
          <a:lstStyle/>
          <a:p>
            <a:pPr marL="285750" indent="-228600">
              <a:lnSpc>
                <a:spcPct val="90000"/>
              </a:lnSpc>
              <a:spcAft>
                <a:spcPts val="600"/>
              </a:spcAft>
              <a:buFont typeface="Arial" panose="020B0604020202020204" pitchFamily="34" charset="0"/>
              <a:buChar char="•"/>
            </a:pPr>
            <a:r>
              <a:rPr lang="en-US" sz="1400"/>
              <a:t>Aarhus </a:t>
            </a:r>
            <a:r>
              <a:rPr lang="en-US" sz="1400" err="1"/>
              <a:t>Kommunes</a:t>
            </a:r>
            <a:r>
              <a:rPr lang="en-US" sz="1400"/>
              <a:t> </a:t>
            </a:r>
            <a:r>
              <a:rPr lang="en-US" sz="1400" err="1"/>
              <a:t>biblioteker</a:t>
            </a:r>
            <a:r>
              <a:rPr lang="en-US" sz="1400"/>
              <a:t> og </a:t>
            </a:r>
            <a:r>
              <a:rPr lang="en-US" sz="1400" err="1"/>
              <a:t>eReolen</a:t>
            </a:r>
            <a:r>
              <a:rPr lang="en-US" sz="1400"/>
              <a:t> GO </a:t>
            </a:r>
            <a:r>
              <a:rPr lang="en-US" sz="1400" err="1"/>
              <a:t>i</a:t>
            </a:r>
            <a:r>
              <a:rPr lang="en-US" sz="1400"/>
              <a:t> </a:t>
            </a:r>
            <a:r>
              <a:rPr lang="en-US" sz="1400" err="1"/>
              <a:t>samarbejde</a:t>
            </a:r>
            <a:r>
              <a:rPr lang="en-US" sz="1400"/>
              <a:t> </a:t>
            </a:r>
            <a:br>
              <a:rPr lang="en-US" sz="1400"/>
            </a:br>
            <a:endParaRPr lang="en-US" sz="1400"/>
          </a:p>
          <a:p>
            <a:pPr marL="285750" indent="-228600">
              <a:lnSpc>
                <a:spcPct val="90000"/>
              </a:lnSpc>
              <a:spcAft>
                <a:spcPts val="600"/>
              </a:spcAft>
              <a:buFont typeface="Arial" panose="020B0604020202020204" pitchFamily="34" charset="0"/>
              <a:buChar char="•"/>
            </a:pPr>
            <a:r>
              <a:rPr lang="en-US" sz="1400" err="1"/>
              <a:t>Støttet</a:t>
            </a:r>
            <a:r>
              <a:rPr lang="en-US" sz="1400"/>
              <a:t> </a:t>
            </a:r>
            <a:r>
              <a:rPr lang="en-US" sz="1400" err="1"/>
              <a:t>af</a:t>
            </a:r>
            <a:r>
              <a:rPr lang="en-US" sz="1400"/>
              <a:t> Slots- og </a:t>
            </a:r>
            <a:r>
              <a:rPr lang="en-US" sz="1400" err="1"/>
              <a:t>Kulturstyrelsen</a:t>
            </a:r>
            <a:br>
              <a:rPr lang="en-US" sz="1400"/>
            </a:br>
            <a:endParaRPr lang="en-US" sz="1400"/>
          </a:p>
          <a:p>
            <a:pPr marL="285750" indent="-228600">
              <a:lnSpc>
                <a:spcPct val="90000"/>
              </a:lnSpc>
              <a:spcAft>
                <a:spcPts val="600"/>
              </a:spcAft>
              <a:buFont typeface="Arial" panose="020B0604020202020204" pitchFamily="34" charset="0"/>
              <a:buChar char="•"/>
            </a:pPr>
            <a:r>
              <a:rPr lang="en-US" sz="1400" err="1"/>
              <a:t>Børnenes</a:t>
            </a:r>
            <a:r>
              <a:rPr lang="en-US" sz="1400"/>
              <a:t> </a:t>
            </a:r>
            <a:r>
              <a:rPr lang="en-US" sz="1400" err="1"/>
              <a:t>egen</a:t>
            </a:r>
            <a:r>
              <a:rPr lang="en-US" sz="1400"/>
              <a:t> </a:t>
            </a:r>
            <a:r>
              <a:rPr lang="en-US" sz="1400" err="1"/>
              <a:t>bogpris</a:t>
            </a:r>
            <a:r>
              <a:rPr lang="en-US" sz="1400"/>
              <a:t> – Orla-</a:t>
            </a:r>
            <a:r>
              <a:rPr lang="en-US" sz="1400" err="1"/>
              <a:t>ambassadører</a:t>
            </a:r>
            <a:br>
              <a:rPr lang="en-US" sz="1400"/>
            </a:br>
            <a:endParaRPr lang="en-US" sz="1400"/>
          </a:p>
          <a:p>
            <a:pPr marL="285750" indent="-228600">
              <a:lnSpc>
                <a:spcPct val="90000"/>
              </a:lnSpc>
              <a:spcAft>
                <a:spcPts val="600"/>
              </a:spcAft>
              <a:buFont typeface="Arial" panose="020B0604020202020204" pitchFamily="34" charset="0"/>
              <a:buChar char="•"/>
            </a:pPr>
            <a:r>
              <a:rPr lang="en-US" sz="1400" err="1"/>
              <a:t>Forlag</a:t>
            </a:r>
            <a:r>
              <a:rPr lang="en-US" sz="1400"/>
              <a:t> og </a:t>
            </a:r>
            <a:r>
              <a:rPr lang="en-US" sz="1400" err="1"/>
              <a:t>forfattere</a:t>
            </a:r>
            <a:r>
              <a:rPr lang="en-US" sz="1400"/>
              <a:t> </a:t>
            </a:r>
            <a:r>
              <a:rPr lang="en-US" sz="1400" err="1"/>
              <a:t>kan</a:t>
            </a:r>
            <a:r>
              <a:rPr lang="en-US" sz="1400"/>
              <a:t> </a:t>
            </a:r>
            <a:r>
              <a:rPr lang="en-US" sz="1400" err="1"/>
              <a:t>indstille</a:t>
            </a:r>
            <a:r>
              <a:rPr lang="en-US" sz="1400"/>
              <a:t> </a:t>
            </a:r>
            <a:r>
              <a:rPr lang="en-US" sz="1400" err="1"/>
              <a:t>bøger</a:t>
            </a:r>
            <a:r>
              <a:rPr lang="en-US" sz="1400"/>
              <a:t> til </a:t>
            </a:r>
            <a:r>
              <a:rPr lang="en-US" sz="1400" err="1"/>
              <a:t>prisen</a:t>
            </a:r>
            <a:br>
              <a:rPr lang="en-US" sz="1400"/>
            </a:br>
            <a:endParaRPr lang="en-US" sz="1400"/>
          </a:p>
          <a:p>
            <a:pPr marL="285750" indent="-228600">
              <a:lnSpc>
                <a:spcPct val="90000"/>
              </a:lnSpc>
              <a:spcAft>
                <a:spcPts val="600"/>
              </a:spcAft>
              <a:buFont typeface="Arial" panose="020B0604020202020204" pitchFamily="34" charset="0"/>
              <a:buChar char="•"/>
            </a:pPr>
            <a:r>
              <a:rPr lang="en-US" sz="1400"/>
              <a:t>5 </a:t>
            </a:r>
            <a:r>
              <a:rPr lang="en-US" sz="1400" err="1"/>
              <a:t>kategorier</a:t>
            </a:r>
            <a:r>
              <a:rPr lang="en-US" sz="1400"/>
              <a:t>: </a:t>
            </a:r>
          </a:p>
          <a:p>
            <a:pPr marL="800100" lvl="1" indent="-228600">
              <a:lnSpc>
                <a:spcPct val="90000"/>
              </a:lnSpc>
              <a:buFont typeface="Arial" panose="020B0604020202020204" pitchFamily="34" charset="0"/>
              <a:buChar char="•"/>
            </a:pPr>
            <a:r>
              <a:rPr lang="en-US" sz="1400" err="1">
                <a:effectLst/>
              </a:rPr>
              <a:t>Spænding</a:t>
            </a:r>
            <a:r>
              <a:rPr lang="en-US" sz="1400">
                <a:effectLst/>
              </a:rPr>
              <a:t> og fantasy</a:t>
            </a:r>
          </a:p>
          <a:p>
            <a:pPr marL="800100" lvl="1" indent="-228600">
              <a:lnSpc>
                <a:spcPct val="90000"/>
              </a:lnSpc>
              <a:buFont typeface="Arial" panose="020B0604020202020204" pitchFamily="34" charset="0"/>
              <a:buChar char="•"/>
            </a:pPr>
            <a:r>
              <a:rPr lang="en-US" sz="1400">
                <a:effectLst/>
              </a:rPr>
              <a:t>Venner og </a:t>
            </a:r>
            <a:r>
              <a:rPr lang="en-US" sz="1400" err="1">
                <a:effectLst/>
              </a:rPr>
              <a:t>verden</a:t>
            </a:r>
            <a:endParaRPr lang="en-US" sz="1400">
              <a:effectLst/>
            </a:endParaRPr>
          </a:p>
          <a:p>
            <a:pPr marL="800100" lvl="1" indent="-228600">
              <a:lnSpc>
                <a:spcPct val="90000"/>
              </a:lnSpc>
              <a:buFont typeface="Arial" panose="020B0604020202020204" pitchFamily="34" charset="0"/>
              <a:buChar char="•"/>
            </a:pPr>
            <a:r>
              <a:rPr lang="en-US" sz="1400" err="1">
                <a:effectLst/>
              </a:rPr>
              <a:t>S</a:t>
            </a:r>
            <a:r>
              <a:rPr lang="en-US" sz="1400" err="1"/>
              <a:t>ygt</a:t>
            </a:r>
            <a:r>
              <a:rPr lang="en-US" sz="1400"/>
              <a:t> </a:t>
            </a:r>
            <a:r>
              <a:rPr lang="en-US" sz="1400" err="1"/>
              <a:t>sjovt</a:t>
            </a:r>
            <a:endParaRPr lang="en-US" sz="1400">
              <a:effectLst/>
            </a:endParaRPr>
          </a:p>
          <a:p>
            <a:pPr marL="800100" lvl="1" indent="-228600">
              <a:lnSpc>
                <a:spcPct val="90000"/>
              </a:lnSpc>
              <a:buFont typeface="Arial" panose="020B0604020202020204" pitchFamily="34" charset="0"/>
              <a:buChar char="•"/>
            </a:pPr>
            <a:r>
              <a:rPr lang="en-US" sz="1400"/>
              <a:t>Super </a:t>
            </a:r>
            <a:r>
              <a:rPr lang="en-US" sz="1400" err="1"/>
              <a:t>serie</a:t>
            </a:r>
            <a:endParaRPr lang="en-US" sz="1400">
              <a:effectLst/>
            </a:endParaRPr>
          </a:p>
          <a:p>
            <a:pPr marL="800100" lvl="1" indent="-228600">
              <a:lnSpc>
                <a:spcPct val="90000"/>
              </a:lnSpc>
              <a:spcAft>
                <a:spcPts val="800"/>
              </a:spcAft>
              <a:buFont typeface="Arial" panose="020B0604020202020204" pitchFamily="34" charset="0"/>
              <a:buChar char="•"/>
            </a:pPr>
            <a:r>
              <a:rPr lang="en-US" sz="1400" err="1"/>
              <a:t>Fantastiske</a:t>
            </a:r>
            <a:r>
              <a:rPr lang="en-US" sz="1400"/>
              <a:t> </a:t>
            </a:r>
            <a:r>
              <a:rPr lang="en-US" sz="1400" err="1"/>
              <a:t>tegninger</a:t>
            </a:r>
            <a:br>
              <a:rPr lang="en-US" sz="1400">
                <a:effectLst/>
              </a:rPr>
            </a:br>
            <a:endParaRPr lang="en-US" sz="1400"/>
          </a:p>
          <a:p>
            <a:pPr marL="285750" indent="-228600">
              <a:lnSpc>
                <a:spcPct val="90000"/>
              </a:lnSpc>
              <a:spcAft>
                <a:spcPts val="600"/>
              </a:spcAft>
              <a:buFont typeface="Arial" panose="020B0604020202020204" pitchFamily="34" charset="0"/>
              <a:buChar char="•"/>
            </a:pPr>
            <a:r>
              <a:rPr lang="en-US" sz="1400" err="1"/>
              <a:t>Prisen</a:t>
            </a:r>
            <a:r>
              <a:rPr lang="en-US" sz="1400"/>
              <a:t> </a:t>
            </a:r>
            <a:r>
              <a:rPr lang="en-US" sz="1400" err="1"/>
              <a:t>består</a:t>
            </a:r>
            <a:r>
              <a:rPr lang="en-US" sz="1400"/>
              <a:t> </a:t>
            </a:r>
            <a:r>
              <a:rPr lang="en-US" sz="1400" err="1"/>
              <a:t>af</a:t>
            </a:r>
            <a:r>
              <a:rPr lang="en-US" sz="1400"/>
              <a:t> 10.000 kroner og </a:t>
            </a:r>
            <a:r>
              <a:rPr lang="en-US" sz="1400" err="1"/>
              <a:t>en</a:t>
            </a:r>
            <a:r>
              <a:rPr lang="en-US" sz="1400"/>
              <a:t> statuette</a:t>
            </a:r>
          </a:p>
          <a:p>
            <a:pPr marL="285750" indent="-228600">
              <a:lnSpc>
                <a:spcPct val="90000"/>
              </a:lnSpc>
              <a:spcAft>
                <a:spcPts val="600"/>
              </a:spcAft>
              <a:buFont typeface="Arial" panose="020B0604020202020204" pitchFamily="34" charset="0"/>
              <a:buChar char="•"/>
            </a:pPr>
            <a:endParaRPr lang="en-US" sz="1200"/>
          </a:p>
          <a:p>
            <a:pPr marL="57150" indent="-228600">
              <a:lnSpc>
                <a:spcPct val="90000"/>
              </a:lnSpc>
              <a:spcAft>
                <a:spcPts val="600"/>
              </a:spcAft>
              <a:buFont typeface="Arial" panose="020B0604020202020204" pitchFamily="34" charset="0"/>
              <a:buChar char="•"/>
            </a:pPr>
            <a:endParaRPr lang="en-US" sz="1200"/>
          </a:p>
          <a:p>
            <a:pPr marL="285750" indent="-228600">
              <a:lnSpc>
                <a:spcPct val="90000"/>
              </a:lnSpc>
              <a:spcAft>
                <a:spcPts val="600"/>
              </a:spcAft>
              <a:buFont typeface="Arial" panose="020B0604020202020204" pitchFamily="34" charset="0"/>
              <a:buChar char="•"/>
            </a:pPr>
            <a:endParaRPr lang="en-US" sz="1200"/>
          </a:p>
          <a:p>
            <a:pPr marL="285750" indent="-228600">
              <a:lnSpc>
                <a:spcPct val="90000"/>
              </a:lnSpc>
              <a:spcAft>
                <a:spcPts val="600"/>
              </a:spcAft>
              <a:buFont typeface="Arial" panose="020B0604020202020204" pitchFamily="34" charset="0"/>
              <a:buChar char="•"/>
            </a:pPr>
            <a:endParaRPr lang="en-US" sz="1200"/>
          </a:p>
          <a:p>
            <a:pPr marL="285750" indent="-228600">
              <a:lnSpc>
                <a:spcPct val="90000"/>
              </a:lnSpc>
              <a:spcAft>
                <a:spcPts val="600"/>
              </a:spcAft>
              <a:buFont typeface="Arial" panose="020B0604020202020204" pitchFamily="34" charset="0"/>
              <a:buChar char="•"/>
            </a:pPr>
            <a:endParaRPr lang="en-US" sz="1200"/>
          </a:p>
          <a:p>
            <a:pPr marL="285750" indent="-228600">
              <a:lnSpc>
                <a:spcPct val="90000"/>
              </a:lnSpc>
              <a:spcAft>
                <a:spcPts val="600"/>
              </a:spcAft>
              <a:buFont typeface="Arial" panose="020B0604020202020204" pitchFamily="34" charset="0"/>
              <a:buChar char="•"/>
            </a:pPr>
            <a:endParaRPr lang="en-US" sz="1200"/>
          </a:p>
        </p:txBody>
      </p:sp>
      <p:pic>
        <p:nvPicPr>
          <p:cNvPr id="5" name="Billede 4" descr="Et billede, der indeholder tøj, person, kvinde, Ansigt&#10;&#10;AI-genereret indhold kan være ukorrekt.">
            <a:extLst>
              <a:ext uri="{FF2B5EF4-FFF2-40B4-BE49-F238E27FC236}">
                <a16:creationId xmlns:a16="http://schemas.microsoft.com/office/drawing/2014/main" id="{4D805FE9-AC0C-8D07-1928-CE4FAFFFDB8C}"/>
              </a:ext>
            </a:extLst>
          </p:cNvPr>
          <p:cNvPicPr>
            <a:picLocks noChangeAspect="1"/>
          </p:cNvPicPr>
          <p:nvPr/>
        </p:nvPicPr>
        <p:blipFill>
          <a:blip r:embed="rId3">
            <a:extLst>
              <a:ext uri="{28A0092B-C50C-407E-A947-70E740481C1C}">
                <a14:useLocalDpi xmlns:a14="http://schemas.microsoft.com/office/drawing/2010/main" val="0"/>
              </a:ext>
            </a:extLst>
          </a:blip>
          <a:srcRect l="13721" r="19325" b="-1"/>
          <a:stretch>
            <a:fillRect/>
          </a:stretch>
        </p:blipFill>
        <p:spPr>
          <a:xfrm>
            <a:off x="5950257"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87354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tøj, person, Ansigt, indendørs&#10;&#10;AI-genereret indhold kan være ukorrekt.">
            <a:extLst>
              <a:ext uri="{FF2B5EF4-FFF2-40B4-BE49-F238E27FC236}">
                <a16:creationId xmlns:a16="http://schemas.microsoft.com/office/drawing/2014/main" id="{1045F7CE-FD55-D9AE-93B8-05C5D8B3C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333" y="-10609"/>
            <a:ext cx="5520699" cy="6900466"/>
          </a:xfrm>
          <a:prstGeom prst="rect">
            <a:avLst/>
          </a:prstGeom>
        </p:spPr>
      </p:pic>
      <p:sp>
        <p:nvSpPr>
          <p:cNvPr id="4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EC051220-1991-D0AC-3806-77C55580D228}"/>
              </a:ext>
            </a:extLst>
          </p:cNvPr>
          <p:cNvSpPr>
            <a:spLocks noGrp="1"/>
          </p:cNvSpPr>
          <p:nvPr>
            <p:ph type="subTitle" idx="1"/>
          </p:nvPr>
        </p:nvSpPr>
        <p:spPr>
          <a:xfrm>
            <a:off x="640080" y="2872899"/>
            <a:ext cx="4243589" cy="3320668"/>
          </a:xfrm>
        </p:spPr>
        <p:txBody>
          <a:bodyPr vert="horz" lIns="91440" tIns="45720" rIns="91440" bIns="45720" rtlCol="0" anchor="t">
            <a:normAutofit/>
          </a:bodyPr>
          <a:lstStyle/>
          <a:p>
            <a:pPr marL="342900" indent="-228600" algn="l">
              <a:buFont typeface="Arial" panose="020B0604020202020204" pitchFamily="34" charset="0"/>
              <a:buChar char="•"/>
            </a:pPr>
            <a:endParaRPr lang="da-DK" sz="1700">
              <a:cs typeface="Calibri"/>
            </a:endParaRPr>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p:txBody>
      </p:sp>
      <p:sp>
        <p:nvSpPr>
          <p:cNvPr id="5" name="Tekstfelt 4">
            <a:extLst>
              <a:ext uri="{FF2B5EF4-FFF2-40B4-BE49-F238E27FC236}">
                <a16:creationId xmlns:a16="http://schemas.microsoft.com/office/drawing/2014/main" id="{3F92A8A6-A23D-0C06-9007-5480250140C9}"/>
              </a:ext>
            </a:extLst>
          </p:cNvPr>
          <p:cNvSpPr txBox="1"/>
          <p:nvPr/>
        </p:nvSpPr>
        <p:spPr>
          <a:xfrm>
            <a:off x="289560" y="3195971"/>
            <a:ext cx="7894320" cy="2462213"/>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da-DK" sz="2200">
                <a:latin typeface="Calibri"/>
                <a:ea typeface="Calibri"/>
                <a:cs typeface="Calibri"/>
              </a:rPr>
              <a:t>570 O</a:t>
            </a:r>
            <a:r>
              <a:rPr lang="da-DK" sz="2200">
                <a:effectLst/>
                <a:latin typeface="Calibri"/>
                <a:ea typeface="Calibri"/>
                <a:cs typeface="Calibri"/>
              </a:rPr>
              <a:t>rlaambassadører</a:t>
            </a:r>
          </a:p>
          <a:p>
            <a:pPr marL="342900" indent="-342900">
              <a:buFont typeface="Arial" panose="020B0604020202020204" pitchFamily="34" charset="0"/>
              <a:buChar char="•"/>
            </a:pPr>
            <a:r>
              <a:rPr lang="da-DK" sz="2200">
                <a:latin typeface="Calibri"/>
                <a:ea typeface="Calibri"/>
                <a:cs typeface="Calibri"/>
              </a:rPr>
              <a:t>23</a:t>
            </a:r>
            <a:r>
              <a:rPr lang="da-DK" sz="2200">
                <a:effectLst/>
                <a:latin typeface="Calibri"/>
                <a:ea typeface="Calibri"/>
                <a:cs typeface="Calibri"/>
              </a:rPr>
              <a:t> jurymedlemmer</a:t>
            </a:r>
            <a:endParaRPr lang="da-DK" sz="2200" b="1">
              <a:effectLst/>
              <a:latin typeface="Calibri"/>
              <a:ea typeface="Calibri"/>
              <a:cs typeface="Calibri"/>
            </a:endParaRPr>
          </a:p>
          <a:p>
            <a:pPr marL="342900" indent="-342900">
              <a:buFont typeface="Arial" panose="020B0604020202020204" pitchFamily="34" charset="0"/>
              <a:buChar char="•"/>
            </a:pPr>
            <a:r>
              <a:rPr lang="da-DK" sz="2200">
                <a:latin typeface="Calibri"/>
                <a:ea typeface="Calibri"/>
                <a:cs typeface="Calibri"/>
              </a:rPr>
              <a:t>390 indstillede titler</a:t>
            </a:r>
            <a:endParaRPr lang="da-DK" sz="2200">
              <a:effectLst/>
              <a:latin typeface="Calibri"/>
              <a:ea typeface="Calibri"/>
              <a:cs typeface="Calibri"/>
            </a:endParaRPr>
          </a:p>
          <a:p>
            <a:pPr marL="342900" indent="-342900">
              <a:buFont typeface="Arial" panose="020B0604020202020204" pitchFamily="34" charset="0"/>
              <a:buChar char="•"/>
            </a:pPr>
            <a:r>
              <a:rPr lang="da-DK" sz="2200">
                <a:latin typeface="Calibri"/>
                <a:ea typeface="Calibri"/>
                <a:cs typeface="Calibri"/>
              </a:rPr>
              <a:t>61.864 stemmer</a:t>
            </a:r>
            <a:endParaRPr lang="da-DK" sz="2200">
              <a:effectLst/>
              <a:latin typeface="Calibri"/>
              <a:ea typeface="Calibri"/>
              <a:cs typeface="Calibri"/>
            </a:endParaRPr>
          </a:p>
          <a:p>
            <a:pPr marL="342900" indent="-342900">
              <a:buFont typeface="Arial" panose="020B0604020202020204" pitchFamily="34" charset="0"/>
              <a:buChar char="•"/>
            </a:pPr>
            <a:r>
              <a:rPr lang="da-DK" sz="2200">
                <a:latin typeface="Calibri"/>
                <a:ea typeface="Calibri"/>
                <a:cs typeface="Calibri"/>
              </a:rPr>
              <a:t>400 tilskuere og cirka 500 streaminger af showet</a:t>
            </a:r>
            <a:endParaRPr lang="da-DK" sz="2200">
              <a:effectLst/>
              <a:latin typeface="Calibri"/>
              <a:ea typeface="Calibri"/>
              <a:cs typeface="Calibri"/>
            </a:endParaRPr>
          </a:p>
          <a:p>
            <a:endParaRPr lang="da-DK" sz="2200" b="1">
              <a:effectLst/>
              <a:latin typeface="Calibri" panose="020F0502020204030204" pitchFamily="34" charset="0"/>
              <a:ea typeface="Calibri" panose="020F0502020204030204" pitchFamily="34" charset="0"/>
            </a:endParaRPr>
          </a:p>
          <a:p>
            <a:endParaRPr lang="da-DK" sz="2200">
              <a:effectLst/>
              <a:latin typeface="Calibri" panose="020F0502020204030204" pitchFamily="34" charset="0"/>
              <a:ea typeface="Calibri" panose="020F0502020204030204" pitchFamily="34" charset="0"/>
            </a:endParaRPr>
          </a:p>
        </p:txBody>
      </p:sp>
      <p:sp>
        <p:nvSpPr>
          <p:cNvPr id="2" name="Titel 1">
            <a:extLst>
              <a:ext uri="{FF2B5EF4-FFF2-40B4-BE49-F238E27FC236}">
                <a16:creationId xmlns:a16="http://schemas.microsoft.com/office/drawing/2014/main" id="{E9E5E3A5-41B3-E205-64F7-CB8CC3C898D4}"/>
              </a:ext>
            </a:extLst>
          </p:cNvPr>
          <p:cNvSpPr>
            <a:spLocks noGrp="1"/>
          </p:cNvSpPr>
          <p:nvPr>
            <p:ph type="ctrTitle"/>
          </p:nvPr>
        </p:nvSpPr>
        <p:spPr>
          <a:xfrm>
            <a:off x="411479" y="94770"/>
            <a:ext cx="8140849" cy="1956841"/>
          </a:xfrm>
        </p:spPr>
        <p:txBody>
          <a:bodyPr vert="horz" lIns="91440" tIns="45720" rIns="91440" bIns="45720" rtlCol="0" anchor="b">
            <a:normAutofit/>
          </a:bodyPr>
          <a:lstStyle/>
          <a:p>
            <a:pPr algn="l"/>
            <a:r>
              <a:rPr lang="da-DK" sz="5000">
                <a:latin typeface="Sniff Medium" panose="02000603020000020004" pitchFamily="50" charset="0"/>
              </a:rPr>
              <a:t>Statistik</a:t>
            </a:r>
            <a:r>
              <a:rPr lang="en-US" sz="5000">
                <a:latin typeface="Sniff Medium" panose="02000603020000020004" pitchFamily="50" charset="0"/>
              </a:rPr>
              <a:t> - </a:t>
            </a:r>
            <a:r>
              <a:rPr lang="da-DK" sz="5000">
                <a:latin typeface="Sniff Medium" panose="02000603020000020004" pitchFamily="50" charset="0"/>
              </a:rPr>
              <a:t>Orlaprisen</a:t>
            </a:r>
            <a:r>
              <a:rPr lang="en-US" sz="5000">
                <a:latin typeface="Sniff Medium" panose="02000603020000020004" pitchFamily="50" charset="0"/>
              </a:rPr>
              <a:t> 2025</a:t>
            </a:r>
          </a:p>
        </p:txBody>
      </p:sp>
    </p:spTree>
    <p:extLst>
      <p:ext uri="{BB962C8B-B14F-4D97-AF65-F5344CB8AC3E}">
        <p14:creationId xmlns:p14="http://schemas.microsoft.com/office/powerpoint/2010/main" val="460975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70D7CCC-E1D1-475A-32C4-86B973CBF81C}"/>
              </a:ext>
            </a:extLst>
          </p:cNvPr>
          <p:cNvSpPr>
            <a:spLocks noGrp="1"/>
          </p:cNvSpPr>
          <p:nvPr>
            <p:ph type="ctrTitle"/>
          </p:nvPr>
        </p:nvSpPr>
        <p:spPr>
          <a:xfrm>
            <a:off x="5297762" y="640080"/>
            <a:ext cx="6251110" cy="3566160"/>
          </a:xfrm>
        </p:spPr>
        <p:txBody>
          <a:bodyPr anchor="b">
            <a:normAutofit/>
          </a:bodyPr>
          <a:lstStyle/>
          <a:p>
            <a:pPr algn="l"/>
            <a:r>
              <a:rPr lang="da-DK" sz="5400">
                <a:latin typeface="Sniff Medium" panose="02000603020000020004" pitchFamily="50" charset="0"/>
              </a:rPr>
              <a:t>Indstilling af bøger</a:t>
            </a:r>
          </a:p>
        </p:txBody>
      </p:sp>
      <p:sp>
        <p:nvSpPr>
          <p:cNvPr id="3" name="Undertitel 2">
            <a:extLst>
              <a:ext uri="{FF2B5EF4-FFF2-40B4-BE49-F238E27FC236}">
                <a16:creationId xmlns:a16="http://schemas.microsoft.com/office/drawing/2014/main" id="{DDDD9F9A-1607-2A16-00D4-24273095E75A}"/>
              </a:ext>
            </a:extLst>
          </p:cNvPr>
          <p:cNvSpPr>
            <a:spLocks noGrp="1"/>
          </p:cNvSpPr>
          <p:nvPr>
            <p:ph type="subTitle" idx="1"/>
          </p:nvPr>
        </p:nvSpPr>
        <p:spPr>
          <a:xfrm>
            <a:off x="5297760" y="4636008"/>
            <a:ext cx="6251111" cy="1572768"/>
          </a:xfrm>
        </p:spPr>
        <p:txBody>
          <a:bodyPr>
            <a:normAutofit lnSpcReduction="10000"/>
          </a:bodyPr>
          <a:lstStyle/>
          <a:p>
            <a:pPr marL="342900" indent="-342900" algn="l">
              <a:buFont typeface="Arial" panose="020B0604020202020204" pitchFamily="34" charset="0"/>
              <a:buChar char="•"/>
            </a:pPr>
            <a:r>
              <a:rPr lang="da-DK"/>
              <a:t>Tjek kriterier</a:t>
            </a:r>
          </a:p>
          <a:p>
            <a:pPr marL="342900" indent="-342900" algn="l">
              <a:buFont typeface="Arial" panose="020B0604020202020204" pitchFamily="34" charset="0"/>
              <a:buChar char="•"/>
            </a:pPr>
            <a:r>
              <a:rPr lang="da-DK"/>
              <a:t>Udvælg de bedste</a:t>
            </a:r>
          </a:p>
          <a:p>
            <a:pPr marL="342900" indent="-342900" algn="l">
              <a:buFont typeface="Arial" panose="020B0604020202020204" pitchFamily="34" charset="0"/>
              <a:buChar char="•"/>
            </a:pPr>
            <a:r>
              <a:rPr lang="da-DK"/>
              <a:t>Send to eksemplarer + en mail med angivelse af kategori</a:t>
            </a:r>
          </a:p>
        </p:txBody>
      </p:sp>
      <p:pic>
        <p:nvPicPr>
          <p:cNvPr id="5" name="Billede 4" descr="Et billede, der indeholder bog, indendørs, brætspil&#10;&#10;Automatisk genereret beskrivelse">
            <a:extLst>
              <a:ext uri="{FF2B5EF4-FFF2-40B4-BE49-F238E27FC236}">
                <a16:creationId xmlns:a16="http://schemas.microsoft.com/office/drawing/2014/main" id="{E5C00A35-881C-CB10-724E-D54576CE67F1}"/>
              </a:ext>
            </a:extLst>
          </p:cNvPr>
          <p:cNvPicPr>
            <a:picLocks noChangeAspect="1"/>
          </p:cNvPicPr>
          <p:nvPr/>
        </p:nvPicPr>
        <p:blipFill rotWithShape="1">
          <a:blip r:embed="rId3">
            <a:extLst>
              <a:ext uri="{28A0092B-C50C-407E-A947-70E740481C1C}">
                <a14:useLocalDpi xmlns:a14="http://schemas.microsoft.com/office/drawing/2010/main" val="0"/>
              </a:ext>
            </a:extLst>
          </a:blip>
          <a:srcRect l="31176" r="3062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143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brun, Beige, gyldenbrun, gul&#10;&#10;Indhold genereret af kunstig intelligens kan være forkert.">
            <a:extLst>
              <a:ext uri="{FF2B5EF4-FFF2-40B4-BE49-F238E27FC236}">
                <a16:creationId xmlns:a16="http://schemas.microsoft.com/office/drawing/2014/main" id="{6DE9D319-3510-1D6D-B233-5CB959886798}"/>
              </a:ext>
            </a:extLst>
          </p:cNvPr>
          <p:cNvPicPr>
            <a:picLocks noChangeAspect="1"/>
          </p:cNvPicPr>
          <p:nvPr/>
        </p:nvPicPr>
        <p:blipFill>
          <a:blip r:embed="rId3">
            <a:extLst>
              <a:ext uri="{28A0092B-C50C-407E-A947-70E740481C1C}">
                <a14:useLocalDpi xmlns:a14="http://schemas.microsoft.com/office/drawing/2010/main" val="0"/>
              </a:ext>
            </a:extLst>
          </a:blip>
          <a:srcRect r="-1" b="243"/>
          <a:stretch/>
        </p:blipFill>
        <p:spPr>
          <a:xfrm rot="16200000">
            <a:off x="3928177" y="-1405821"/>
            <a:ext cx="6858000" cy="9669642"/>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B8E8562-B38A-3C44-8387-29C0D330AF42}"/>
              </a:ext>
            </a:extLst>
          </p:cNvPr>
          <p:cNvSpPr>
            <a:spLocks noGrp="1"/>
          </p:cNvSpPr>
          <p:nvPr>
            <p:ph type="ctrTitle"/>
          </p:nvPr>
        </p:nvSpPr>
        <p:spPr>
          <a:xfrm>
            <a:off x="1190064" y="257548"/>
            <a:ext cx="9811871" cy="1899912"/>
          </a:xfrm>
        </p:spPr>
        <p:txBody>
          <a:bodyPr vert="horz" lIns="91440" tIns="45720" rIns="91440" bIns="45720" rtlCol="0" anchor="ctr">
            <a:normAutofit/>
          </a:bodyPr>
          <a:lstStyle/>
          <a:p>
            <a:r>
              <a:rPr lang="en-US" sz="5400" b="1" err="1">
                <a:latin typeface="Sniff Medium" panose="02000603020000020004" pitchFamily="50" charset="0"/>
              </a:rPr>
              <a:t>Kriterier</a:t>
            </a:r>
            <a:r>
              <a:rPr lang="en-US" sz="5400" b="1">
                <a:latin typeface="Sniff Medium" panose="02000603020000020004" pitchFamily="50" charset="0"/>
              </a:rPr>
              <a:t> for </a:t>
            </a:r>
            <a:r>
              <a:rPr lang="en-US" sz="5400" b="1" err="1">
                <a:latin typeface="Sniff Medium" panose="02000603020000020004" pitchFamily="50" charset="0"/>
              </a:rPr>
              <a:t>indstilling</a:t>
            </a:r>
            <a:r>
              <a:rPr lang="en-US" sz="5400" b="1">
                <a:latin typeface="Sniff Medium" panose="02000603020000020004" pitchFamily="50" charset="0"/>
              </a:rPr>
              <a:t> </a:t>
            </a:r>
            <a:r>
              <a:rPr lang="en-US" sz="5400" b="1" err="1">
                <a:latin typeface="Sniff Medium" panose="02000603020000020004" pitchFamily="50" charset="0"/>
              </a:rPr>
              <a:t>til</a:t>
            </a:r>
            <a:r>
              <a:rPr lang="en-US" sz="5400" b="1">
                <a:latin typeface="Sniff Medium" panose="02000603020000020004" pitchFamily="50" charset="0"/>
              </a:rPr>
              <a:t> </a:t>
            </a:r>
            <a:r>
              <a:rPr lang="en-US" sz="5400" b="1" err="1">
                <a:latin typeface="Sniff Medium" panose="02000603020000020004" pitchFamily="50" charset="0"/>
              </a:rPr>
              <a:t>Orlaprisen</a:t>
            </a:r>
            <a:r>
              <a:rPr lang="en-US" sz="5400" b="1">
                <a:latin typeface="Sniff Medium" panose="02000603020000020004" pitchFamily="50" charset="0"/>
              </a:rPr>
              <a:t> 2026</a:t>
            </a:r>
          </a:p>
        </p:txBody>
      </p:sp>
      <p:sp>
        <p:nvSpPr>
          <p:cNvPr id="3" name="Undertitel 2">
            <a:extLst>
              <a:ext uri="{FF2B5EF4-FFF2-40B4-BE49-F238E27FC236}">
                <a16:creationId xmlns:a16="http://schemas.microsoft.com/office/drawing/2014/main" id="{647721E4-FBEB-69CD-3C12-F3896FB7010B}"/>
              </a:ext>
            </a:extLst>
          </p:cNvPr>
          <p:cNvSpPr>
            <a:spLocks noGrp="1"/>
          </p:cNvSpPr>
          <p:nvPr>
            <p:ph type="subTitle" idx="1"/>
          </p:nvPr>
        </p:nvSpPr>
        <p:spPr>
          <a:xfrm>
            <a:off x="1860584" y="2798423"/>
            <a:ext cx="10027024" cy="3742762"/>
          </a:xfrm>
        </p:spPr>
        <p:txBody>
          <a:bodyPr vert="horz" lIns="91440" tIns="45720" rIns="91440" bIns="45720" rtlCol="0">
            <a:normAutofit/>
          </a:bodyPr>
          <a:lstStyle/>
          <a:p>
            <a:pPr marL="342900" lvl="0" indent="-342900" algn="l">
              <a:buFont typeface="Arial" panose="020B0604020202020204" pitchFamily="34" charset="0"/>
              <a:buChar char="•"/>
            </a:pPr>
            <a:r>
              <a:rPr lang="da-DK"/>
              <a:t>Danske børnebøger udgivet i perioden 1. marts 2024 – 1. marts 2026</a:t>
            </a:r>
            <a:endParaRPr lang="da-DK" sz="3200"/>
          </a:p>
          <a:p>
            <a:pPr lvl="1" algn="l"/>
            <a:r>
              <a:rPr lang="da-DK"/>
              <a:t>Genudgivelser kan ikke indstilles – vi forholder os til et værks første udgivelsesdato</a:t>
            </a:r>
            <a:endParaRPr lang="da-DK" sz="2800"/>
          </a:p>
          <a:p>
            <a:pPr marL="342900" lvl="0" indent="-342900" algn="l">
              <a:buFont typeface="Arial" panose="020B0604020202020204" pitchFamily="34" charset="0"/>
              <a:buChar char="•"/>
            </a:pPr>
            <a:r>
              <a:rPr lang="da-DK"/>
              <a:t>Bogens målgruppe er børn i alderen 9-12 år</a:t>
            </a:r>
            <a:endParaRPr lang="da-DK" sz="3200"/>
          </a:p>
          <a:p>
            <a:pPr lvl="1" algn="l"/>
            <a:r>
              <a:rPr lang="da-DK"/>
              <a:t>Vi forholder os til bibliotekernes officielle kategorisering </a:t>
            </a:r>
            <a:r>
              <a:rPr lang="da-DK" err="1"/>
              <a:t>ift</a:t>
            </a:r>
            <a:r>
              <a:rPr lang="da-DK"/>
              <a:t> målgruppe</a:t>
            </a:r>
            <a:endParaRPr lang="da-DK" sz="2800"/>
          </a:p>
          <a:p>
            <a:pPr marL="342900" lvl="0" indent="-342900" algn="l">
              <a:buFont typeface="Arial" panose="020B0604020202020204" pitchFamily="34" charset="0"/>
              <a:buChar char="•"/>
            </a:pPr>
            <a:r>
              <a:rPr lang="da-DK"/>
              <a:t>Skønlitteratur, faglitteratur og </a:t>
            </a:r>
            <a:r>
              <a:rPr lang="da-DK" err="1"/>
              <a:t>graphic</a:t>
            </a:r>
            <a:r>
              <a:rPr lang="da-DK"/>
              <a:t> </a:t>
            </a:r>
            <a:r>
              <a:rPr lang="da-DK" err="1"/>
              <a:t>novels</a:t>
            </a:r>
            <a:r>
              <a:rPr lang="da-DK"/>
              <a:t> kan indstilles</a:t>
            </a:r>
            <a:endParaRPr lang="da-DK" sz="3200"/>
          </a:p>
          <a:p>
            <a:pPr lvl="1" algn="l"/>
            <a:r>
              <a:rPr lang="da-DK"/>
              <a:t>Dog ikke bøger, der primært er beregnet til læsetræning </a:t>
            </a:r>
            <a:endParaRPr lang="da-DK" sz="2800"/>
          </a:p>
          <a:p>
            <a:pPr marL="342900" lvl="0" indent="-342900" algn="l">
              <a:buFont typeface="Arial" panose="020B0604020202020204" pitchFamily="34" charset="0"/>
              <a:buChar char="•"/>
            </a:pPr>
            <a:r>
              <a:rPr lang="da-DK"/>
              <a:t>Bogen må ikke tidligere have vundet en Orlapris</a:t>
            </a:r>
            <a:br>
              <a:rPr lang="da-DK"/>
            </a:br>
            <a:endParaRPr lang="da-DK" sz="3200"/>
          </a:p>
        </p:txBody>
      </p:sp>
    </p:spTree>
    <p:extLst>
      <p:ext uri="{BB962C8B-B14F-4D97-AF65-F5344CB8AC3E}">
        <p14:creationId xmlns:p14="http://schemas.microsoft.com/office/powerpoint/2010/main" val="916246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lede 7" descr="Et billede, der indeholder tøj, person, fodtøj, Ansigt&#10;&#10;Automatisk genereret beskrivelse">
            <a:extLst>
              <a:ext uri="{FF2B5EF4-FFF2-40B4-BE49-F238E27FC236}">
                <a16:creationId xmlns:a16="http://schemas.microsoft.com/office/drawing/2014/main" id="{60646EAA-1D38-A8AA-CB11-6F4BC6DD4A8E}"/>
              </a:ext>
            </a:extLst>
          </p:cNvPr>
          <p:cNvPicPr>
            <a:picLocks noChangeAspect="1"/>
          </p:cNvPicPr>
          <p:nvPr/>
        </p:nvPicPr>
        <p:blipFill rotWithShape="1">
          <a:blip r:embed="rId3">
            <a:extLst>
              <a:ext uri="{28A0092B-C50C-407E-A947-70E740481C1C}">
                <a14:useLocalDpi xmlns:a14="http://schemas.microsoft.com/office/drawing/2010/main" val="0"/>
              </a:ext>
            </a:extLst>
          </a:blip>
          <a:srcRect t="29210" r="9090" b="30333"/>
          <a:stretch/>
        </p:blipFill>
        <p:spPr>
          <a:xfrm>
            <a:off x="3523488" y="10"/>
            <a:ext cx="8668512" cy="6857990"/>
          </a:xfrm>
          <a:prstGeom prst="rect">
            <a:avLst/>
          </a:prstGeom>
        </p:spPr>
      </p:pic>
      <p:sp>
        <p:nvSpPr>
          <p:cNvPr id="32" name="Rectangle 2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D0895A6-984E-D6A9-A2B1-92FF446838A6}"/>
              </a:ext>
            </a:extLst>
          </p:cNvPr>
          <p:cNvSpPr>
            <a:spLocks noGrp="1"/>
          </p:cNvSpPr>
          <p:nvPr>
            <p:ph type="ctrTitle"/>
          </p:nvPr>
        </p:nvSpPr>
        <p:spPr>
          <a:xfrm>
            <a:off x="371094" y="1161288"/>
            <a:ext cx="3438144" cy="1124712"/>
          </a:xfrm>
        </p:spPr>
        <p:txBody>
          <a:bodyPr vert="horz" lIns="91440" tIns="45720" rIns="91440" bIns="45720" rtlCol="0" anchor="b">
            <a:normAutofit/>
          </a:bodyPr>
          <a:lstStyle/>
          <a:p>
            <a:pPr algn="l"/>
            <a:r>
              <a:rPr lang="en-US" sz="5400" err="1">
                <a:latin typeface="Sniff Medium" panose="02000603020000020004" pitchFamily="50" charset="0"/>
              </a:rPr>
              <a:t>Tidsplan</a:t>
            </a:r>
            <a:endParaRPr lang="en-US" sz="5400">
              <a:latin typeface="Sniff Medium" panose="02000603020000020004" pitchFamily="50" charset="0"/>
            </a:endParaRP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Undertitel 2">
            <a:extLst>
              <a:ext uri="{FF2B5EF4-FFF2-40B4-BE49-F238E27FC236}">
                <a16:creationId xmlns:a16="http://schemas.microsoft.com/office/drawing/2014/main" id="{C812B9A4-F6F0-30F7-5860-D6A5AE822EB9}"/>
              </a:ext>
            </a:extLst>
          </p:cNvPr>
          <p:cNvSpPr>
            <a:spLocks noGrp="1"/>
          </p:cNvSpPr>
          <p:nvPr>
            <p:ph type="subTitle" idx="1"/>
          </p:nvPr>
        </p:nvSpPr>
        <p:spPr>
          <a:xfrm>
            <a:off x="424815" y="3062575"/>
            <a:ext cx="9095636" cy="3207258"/>
          </a:xfrm>
        </p:spPr>
        <p:txBody>
          <a:bodyPr vert="horz" lIns="91440" tIns="45720" rIns="91440" bIns="45720" rtlCol="0" anchor="t">
            <a:normAutofit/>
          </a:bodyPr>
          <a:lstStyle/>
          <a:p>
            <a:pPr algn="l"/>
            <a:r>
              <a:rPr lang="en-US" sz="2000"/>
              <a:t>1. marts-30. </a:t>
            </a:r>
            <a:r>
              <a:rPr lang="en-US" sz="2000" err="1"/>
              <a:t>april</a:t>
            </a:r>
            <a:r>
              <a:rPr lang="en-US" sz="2000"/>
              <a:t>: </a:t>
            </a:r>
            <a:r>
              <a:rPr lang="en-US" sz="2000" err="1"/>
              <a:t>forlag</a:t>
            </a:r>
            <a:r>
              <a:rPr lang="en-US" sz="2000"/>
              <a:t>/</a:t>
            </a:r>
            <a:r>
              <a:rPr lang="en-US" sz="2000" err="1"/>
              <a:t>forfattere</a:t>
            </a:r>
            <a:r>
              <a:rPr lang="en-US" sz="2000"/>
              <a:t> </a:t>
            </a:r>
            <a:r>
              <a:rPr lang="en-US" sz="2000" err="1"/>
              <a:t>indstiller</a:t>
            </a:r>
            <a:r>
              <a:rPr lang="en-US" sz="2000"/>
              <a:t> </a:t>
            </a:r>
            <a:r>
              <a:rPr lang="en-US" sz="2000" err="1"/>
              <a:t>bøger</a:t>
            </a:r>
            <a:br>
              <a:rPr lang="en-US" sz="2000"/>
            </a:br>
            <a:r>
              <a:rPr lang="en-US" sz="2000"/>
              <a:t> </a:t>
            </a:r>
          </a:p>
          <a:p>
            <a:pPr algn="l"/>
            <a:r>
              <a:rPr lang="en-US" sz="2000"/>
              <a:t>17. </a:t>
            </a:r>
            <a:r>
              <a:rPr lang="en-US" sz="2000" err="1"/>
              <a:t>juni</a:t>
            </a:r>
            <a:r>
              <a:rPr lang="en-US" sz="2000"/>
              <a:t>: </a:t>
            </a:r>
            <a:r>
              <a:rPr lang="en-US" sz="2000" err="1"/>
              <a:t>Jurymøde</a:t>
            </a:r>
            <a:r>
              <a:rPr lang="en-US" sz="2000"/>
              <a:t> </a:t>
            </a:r>
            <a:br>
              <a:rPr lang="en-US" sz="2000"/>
            </a:br>
            <a:endParaRPr lang="en-US" sz="2000"/>
          </a:p>
          <a:p>
            <a:pPr algn="l"/>
            <a:r>
              <a:rPr lang="en-US" sz="2000"/>
              <a:t>1. </a:t>
            </a:r>
            <a:r>
              <a:rPr lang="en-US" sz="2000" err="1"/>
              <a:t>oktober</a:t>
            </a:r>
            <a:r>
              <a:rPr lang="en-US" sz="2000"/>
              <a:t> – 1. </a:t>
            </a:r>
            <a:r>
              <a:rPr lang="en-US" sz="2000" err="1"/>
              <a:t>november</a:t>
            </a:r>
            <a:r>
              <a:rPr lang="en-US" sz="2000"/>
              <a:t>: </a:t>
            </a:r>
            <a:r>
              <a:rPr lang="en-US" sz="2000" err="1"/>
              <a:t>afstemning</a:t>
            </a:r>
            <a:br>
              <a:rPr lang="en-US" sz="2000"/>
            </a:br>
            <a:endParaRPr lang="en-US" sz="2000"/>
          </a:p>
          <a:p>
            <a:pPr algn="l"/>
            <a:r>
              <a:rPr lang="en-US" sz="2000"/>
              <a:t>20. </a:t>
            </a:r>
            <a:r>
              <a:rPr lang="en-US" sz="2000" err="1"/>
              <a:t>november</a:t>
            </a:r>
            <a:r>
              <a:rPr lang="en-US" sz="2000"/>
              <a:t>: </a:t>
            </a:r>
            <a:r>
              <a:rPr lang="en-US" sz="2000" err="1"/>
              <a:t>Prisuddelingsshow</a:t>
            </a:r>
            <a:r>
              <a:rPr lang="en-US" sz="2000"/>
              <a:t> på Dokk1 - </a:t>
            </a:r>
            <a:r>
              <a:rPr lang="en-US" sz="2000" err="1"/>
              <a:t>livestreames</a:t>
            </a:r>
            <a:endParaRPr lang="en-US" sz="20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marL="457200" indent="-228600" algn="l">
              <a:buFont typeface="Arial" panose="020B0604020202020204" pitchFamily="34" charset="0"/>
              <a:buChar char="•"/>
            </a:pPr>
            <a:endParaRPr lang="en-US" sz="1700"/>
          </a:p>
          <a:p>
            <a:pPr marL="457200"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p:txBody>
      </p:sp>
    </p:spTree>
    <p:extLst>
      <p:ext uri="{BB962C8B-B14F-4D97-AF65-F5344CB8AC3E}">
        <p14:creationId xmlns:p14="http://schemas.microsoft.com/office/powerpoint/2010/main" val="1605097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descr="Et billede, der indeholder tøj, person, kvinde, Ansigt&#10;&#10;Automatisk genereret beskrivelse">
            <a:extLst>
              <a:ext uri="{FF2B5EF4-FFF2-40B4-BE49-F238E27FC236}">
                <a16:creationId xmlns:a16="http://schemas.microsoft.com/office/drawing/2014/main" id="{CA1CC769-AC99-01A4-20CD-F950A8C581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1577"/>
            <a:ext cx="12192000" cy="6859589"/>
          </a:xfrm>
        </p:spPr>
      </p:pic>
      <p:sp>
        <p:nvSpPr>
          <p:cNvPr id="2" name="Titel 1">
            <a:extLst>
              <a:ext uri="{FF2B5EF4-FFF2-40B4-BE49-F238E27FC236}">
                <a16:creationId xmlns:a16="http://schemas.microsoft.com/office/drawing/2014/main" id="{4BE011A6-1C09-C076-ADAC-FEBF1EEE5298}"/>
              </a:ext>
            </a:extLst>
          </p:cNvPr>
          <p:cNvSpPr>
            <a:spLocks noGrp="1"/>
          </p:cNvSpPr>
          <p:nvPr>
            <p:ph type="title"/>
          </p:nvPr>
        </p:nvSpPr>
        <p:spPr>
          <a:xfrm>
            <a:off x="1124903" y="56275"/>
            <a:ext cx="6417945" cy="1325563"/>
          </a:xfrm>
        </p:spPr>
        <p:txBody>
          <a:bodyPr>
            <a:normAutofit/>
          </a:bodyPr>
          <a:lstStyle/>
          <a:p>
            <a:r>
              <a:rPr lang="da-DK" sz="5400" b="1">
                <a:solidFill>
                  <a:schemeClr val="bg1"/>
                </a:solidFill>
                <a:latin typeface="Sniff Medium" panose="02000603020000020004" pitchFamily="50" charset="0"/>
              </a:rPr>
              <a:t>De gode historier</a:t>
            </a:r>
          </a:p>
        </p:txBody>
      </p:sp>
      <p:sp>
        <p:nvSpPr>
          <p:cNvPr id="4" name="Taleboble: rektangel med afrundede hjørner 3">
            <a:extLst>
              <a:ext uri="{FF2B5EF4-FFF2-40B4-BE49-F238E27FC236}">
                <a16:creationId xmlns:a16="http://schemas.microsoft.com/office/drawing/2014/main" id="{CCE9A94B-13A1-1631-0EBA-FB7634EF19C3}"/>
              </a:ext>
            </a:extLst>
          </p:cNvPr>
          <p:cNvSpPr/>
          <p:nvPr/>
        </p:nvSpPr>
        <p:spPr>
          <a:xfrm>
            <a:off x="7256145" y="199757"/>
            <a:ext cx="4693920" cy="2169370"/>
          </a:xfrm>
          <a:prstGeom prst="wedgeRoundRectCallou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a:solidFill>
                  <a:schemeClr val="tx1"/>
                </a:solidFill>
              </a:rPr>
              <a:t>Jeg blev helt rørt, da jeg kom op på scenen for at modtage min pris, og det havde jeg slet ikke forventet. Jeg er meget glad! Men jeg har øvet mig i at blive glad for at være nomineret og ikke kun for at vinde! </a:t>
            </a:r>
            <a:br>
              <a:rPr lang="da-DK" sz="1600">
                <a:solidFill>
                  <a:schemeClr val="tx1"/>
                </a:solidFill>
              </a:rPr>
            </a:br>
            <a:r>
              <a:rPr lang="da-DK" sz="1600" i="1">
                <a:solidFill>
                  <a:schemeClr val="tx1"/>
                </a:solidFill>
              </a:rPr>
              <a:t>Anne-Sofie Hammer</a:t>
            </a:r>
          </a:p>
          <a:p>
            <a:pPr algn="ctr"/>
            <a:endParaRPr lang="da-DK"/>
          </a:p>
        </p:txBody>
      </p:sp>
      <p:sp>
        <p:nvSpPr>
          <p:cNvPr id="5" name="Taleboble: rektangel med afrundede hjørner 4">
            <a:extLst>
              <a:ext uri="{FF2B5EF4-FFF2-40B4-BE49-F238E27FC236}">
                <a16:creationId xmlns:a16="http://schemas.microsoft.com/office/drawing/2014/main" id="{BBD9649E-A4DD-E72B-0032-3C9C8ED60F4A}"/>
              </a:ext>
            </a:extLst>
          </p:cNvPr>
          <p:cNvSpPr/>
          <p:nvPr/>
        </p:nvSpPr>
        <p:spPr>
          <a:xfrm>
            <a:off x="520065" y="3796145"/>
            <a:ext cx="5107305" cy="1973246"/>
          </a:xfrm>
          <a:prstGeom prst="wedgeRoundRectCallou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a:solidFill>
                  <a:schemeClr val="tx1"/>
                </a:solidFill>
              </a:rPr>
              <a:t>Når jeg kigger på den Orla-statuette, tænker jeg at nu skal jeg gøre mig ekstra umage (med umage på!) med det næste, jeg skriver. Og det er simpelthen en kæmpe, kæmpe anerkendelse at vinde </a:t>
            </a:r>
          </a:p>
          <a:p>
            <a:r>
              <a:rPr lang="da-DK" sz="1600" i="1">
                <a:solidFill>
                  <a:schemeClr val="tx1"/>
                </a:solidFill>
              </a:rPr>
              <a:t>Nicole Boyle Rødtnes</a:t>
            </a:r>
          </a:p>
          <a:p>
            <a:r>
              <a:rPr lang="da-DK"/>
              <a:t> </a:t>
            </a:r>
          </a:p>
        </p:txBody>
      </p:sp>
      <p:sp>
        <p:nvSpPr>
          <p:cNvPr id="6" name="Taleboble: rektangel med afrundede hjørner 5">
            <a:extLst>
              <a:ext uri="{FF2B5EF4-FFF2-40B4-BE49-F238E27FC236}">
                <a16:creationId xmlns:a16="http://schemas.microsoft.com/office/drawing/2014/main" id="{DC85FE97-0271-7DBA-0AB1-D364C65B53FB}"/>
              </a:ext>
            </a:extLst>
          </p:cNvPr>
          <p:cNvSpPr/>
          <p:nvPr/>
        </p:nvSpPr>
        <p:spPr>
          <a:xfrm flipH="1">
            <a:off x="6978015" y="4488874"/>
            <a:ext cx="4972050" cy="1703322"/>
          </a:xfrm>
          <a:prstGeom prst="wedgeRoundRectCallou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72EC8E44-AB78-7F88-1CA5-5958CC63E7A7}"/>
              </a:ext>
            </a:extLst>
          </p:cNvPr>
          <p:cNvSpPr txBox="1"/>
          <p:nvPr/>
        </p:nvSpPr>
        <p:spPr>
          <a:xfrm>
            <a:off x="7256145" y="4661966"/>
            <a:ext cx="4415790" cy="1628394"/>
          </a:xfrm>
          <a:prstGeom prst="rect">
            <a:avLst/>
          </a:prstGeom>
          <a:noFill/>
        </p:spPr>
        <p:txBody>
          <a:bodyPr wrap="square" rtlCol="0">
            <a:spAutoFit/>
          </a:bodyPr>
          <a:lstStyle/>
          <a:p>
            <a:pPr>
              <a:lnSpc>
                <a:spcPct val="107000"/>
              </a:lnSpc>
              <a:spcAft>
                <a:spcPts val="800"/>
              </a:spcAft>
            </a:pPr>
            <a:r>
              <a:rPr lang="da-DK" sz="1600">
                <a:effectLst/>
                <a:latin typeface="Calibri" panose="020F0502020204030204" pitchFamily="34" charset="0"/>
                <a:ea typeface="Calibri" panose="020F0502020204030204" pitchFamily="34" charset="0"/>
                <a:cs typeface="Times New Roman" panose="02020603050405020304" pitchFamily="18" charset="0"/>
              </a:rPr>
              <a:t>For mig ligger gevinsten i nomineringen - det får mit salg til at gå amok, både digitalt og den fysiske bog.</a:t>
            </a:r>
          </a:p>
          <a:p>
            <a:pPr>
              <a:lnSpc>
                <a:spcPct val="107000"/>
              </a:lnSpc>
              <a:spcAft>
                <a:spcPts val="800"/>
              </a:spcAft>
            </a:pPr>
            <a:r>
              <a:rPr lang="da-DK" sz="1600" i="1">
                <a:effectLst/>
                <a:latin typeface="Calibri" panose="020F0502020204030204" pitchFamily="34" charset="0"/>
                <a:ea typeface="Calibri" panose="020F0502020204030204" pitchFamily="34" charset="0"/>
                <a:cs typeface="Times New Roman" panose="02020603050405020304" pitchFamily="18" charset="0"/>
              </a:rPr>
              <a:t>Emil Blichfeldt (2022)</a:t>
            </a:r>
          </a:p>
          <a:p>
            <a:endParaRPr lang="da-DK"/>
          </a:p>
        </p:txBody>
      </p:sp>
    </p:spTree>
    <p:extLst>
      <p:ext uri="{BB962C8B-B14F-4D97-AF65-F5344CB8AC3E}">
        <p14:creationId xmlns:p14="http://schemas.microsoft.com/office/powerpoint/2010/main" val="724829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359FE58-2280-2279-C2E4-D88E38FD38D5}"/>
              </a:ext>
            </a:extLst>
          </p:cNvPr>
          <p:cNvSpPr>
            <a:spLocks noGrp="1"/>
          </p:cNvSpPr>
          <p:nvPr>
            <p:ph type="ctrTitle"/>
          </p:nvPr>
        </p:nvSpPr>
        <p:spPr>
          <a:xfrm>
            <a:off x="643468" y="643467"/>
            <a:ext cx="4620584" cy="2033998"/>
          </a:xfrm>
        </p:spPr>
        <p:txBody>
          <a:bodyPr>
            <a:normAutofit/>
          </a:bodyPr>
          <a:lstStyle/>
          <a:p>
            <a:pPr algn="l"/>
            <a:r>
              <a:rPr lang="da-DK" sz="4400">
                <a:latin typeface="Sniff Medium"/>
              </a:rPr>
              <a:t>Formidling på GO</a:t>
            </a:r>
            <a:endParaRPr lang="da-DK" sz="4400">
              <a:latin typeface="Sniff Medium" panose="02000603020000020004" pitchFamily="50" charset="0"/>
            </a:endParaRPr>
          </a:p>
        </p:txBody>
      </p:sp>
      <p:sp>
        <p:nvSpPr>
          <p:cNvPr id="3" name="Undertitel 2">
            <a:extLst>
              <a:ext uri="{FF2B5EF4-FFF2-40B4-BE49-F238E27FC236}">
                <a16:creationId xmlns:a16="http://schemas.microsoft.com/office/drawing/2014/main" id="{BC60A5EB-4D29-42BF-BBD4-1D1C6C9DB003}"/>
              </a:ext>
            </a:extLst>
          </p:cNvPr>
          <p:cNvSpPr>
            <a:spLocks noGrp="1"/>
          </p:cNvSpPr>
          <p:nvPr>
            <p:ph type="subTitle" idx="1"/>
          </p:nvPr>
        </p:nvSpPr>
        <p:spPr>
          <a:xfrm>
            <a:off x="643467" y="2947206"/>
            <a:ext cx="4620584" cy="3105972"/>
          </a:xfrm>
        </p:spPr>
        <p:txBody>
          <a:bodyPr vert="horz" lIns="91440" tIns="45720" rIns="91440" bIns="45720" rtlCol="0" anchor="t">
            <a:normAutofit fontScale="92500" lnSpcReduction="10000"/>
          </a:bodyPr>
          <a:lstStyle/>
          <a:p>
            <a:pPr marL="342900" indent="-342900" algn="l">
              <a:buChar char="•"/>
            </a:pPr>
            <a:r>
              <a:rPr lang="da-DK"/>
              <a:t>Vi tilbyder frikøb på eReolen GO, hvis jeres bog bliver nomineret aht. Tilgængelighed. Fastpris.</a:t>
            </a:r>
          </a:p>
          <a:p>
            <a:pPr marL="342900" indent="-342900" algn="l">
              <a:buChar char="•"/>
            </a:pPr>
            <a:r>
              <a:rPr lang="da-DK">
                <a:ea typeface="Calibri"/>
                <a:cs typeface="Calibri"/>
              </a:rPr>
              <a:t>Afstemning i oktober</a:t>
            </a:r>
          </a:p>
          <a:p>
            <a:pPr marL="342900" indent="-342900" algn="l">
              <a:buChar char="•"/>
            </a:pPr>
            <a:r>
              <a:rPr lang="da-DK">
                <a:ea typeface="Calibri"/>
                <a:cs typeface="Calibri"/>
              </a:rPr>
              <a:t>Videoanbefalinger af nominerede og indstillede bøger</a:t>
            </a:r>
          </a:p>
          <a:p>
            <a:pPr marL="342900" indent="-342900" algn="l">
              <a:buChar char="•"/>
            </a:pPr>
            <a:r>
              <a:rPr lang="da-DK">
                <a:ea typeface="Calibri"/>
                <a:cs typeface="Calibri"/>
              </a:rPr>
              <a:t>Shorts på YT</a:t>
            </a:r>
          </a:p>
          <a:p>
            <a:pPr marL="342900" indent="-342900" algn="l">
              <a:buChar char="•"/>
            </a:pPr>
            <a:r>
              <a:rPr lang="da-DK">
                <a:ea typeface="Calibri"/>
                <a:cs typeface="Calibri"/>
              </a:rPr>
              <a:t>Artikler til forældre/voksne på bibliotekernes platforme</a:t>
            </a:r>
          </a:p>
        </p:txBody>
      </p:sp>
      <p:pic>
        <p:nvPicPr>
          <p:cNvPr id="4" name="Billede 3" descr="Et billede, der indeholder tekst, Ansigt, tøj, skærmbillede&#10;&#10;AI-genereret indhold kan være ukorrekt.">
            <a:extLst>
              <a:ext uri="{FF2B5EF4-FFF2-40B4-BE49-F238E27FC236}">
                <a16:creationId xmlns:a16="http://schemas.microsoft.com/office/drawing/2014/main" id="{4E14A43F-730E-DE0E-1C16-0D66E4FCF118}"/>
              </a:ext>
            </a:extLst>
          </p:cNvPr>
          <p:cNvPicPr>
            <a:picLocks noChangeAspect="1"/>
          </p:cNvPicPr>
          <p:nvPr/>
        </p:nvPicPr>
        <p:blipFill>
          <a:blip r:embed="rId3"/>
          <a:stretch>
            <a:fillRect/>
          </a:stretch>
        </p:blipFill>
        <p:spPr>
          <a:xfrm>
            <a:off x="6394569" y="844832"/>
            <a:ext cx="4914900" cy="5495925"/>
          </a:xfrm>
          <a:prstGeom prst="rect">
            <a:avLst/>
          </a:prstGeom>
        </p:spPr>
      </p:pic>
    </p:spTree>
    <p:extLst>
      <p:ext uri="{BB962C8B-B14F-4D97-AF65-F5344CB8AC3E}">
        <p14:creationId xmlns:p14="http://schemas.microsoft.com/office/powerpoint/2010/main" val="153881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500"/>
                                  </p:stCondLst>
                                  <p:iterate>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7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1500"/>
                                  </p:stCondLst>
                                  <p:iterate>
                                    <p:tmPct val="10000"/>
                                  </p:iterate>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87f4b84-5a99-462b-88c9-ad4c76e80408">
      <Terms xmlns="http://schemas.microsoft.com/office/infopath/2007/PartnerControls"/>
    </lcf76f155ced4ddcb4097134ff3c332f>
    <TaxCatchAll xmlns="dc1022e2-134e-4c29-b372-da94a2758503" xsi:nil="true"/>
    <SharedWithUsers xmlns="dc1022e2-134e-4c29-b372-da94a2758503">
      <UserInfo>
        <DisplayName>Mette Rabæk Poulsen</DisplayName>
        <AccountId>18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856DB9D56F85F4AA663A423B3089991" ma:contentTypeVersion="17" ma:contentTypeDescription="Opret et nyt dokument." ma:contentTypeScope="" ma:versionID="9dd347614bf2a532f5f98fc560e52c26">
  <xsd:schema xmlns:xsd="http://www.w3.org/2001/XMLSchema" xmlns:xs="http://www.w3.org/2001/XMLSchema" xmlns:p="http://schemas.microsoft.com/office/2006/metadata/properties" xmlns:ns2="787f4b84-5a99-462b-88c9-ad4c76e80408" xmlns:ns3="dc1022e2-134e-4c29-b372-da94a2758503" targetNamespace="http://schemas.microsoft.com/office/2006/metadata/properties" ma:root="true" ma:fieldsID="1ad2492e0ee436599383416dc273b5b9" ns2:_="" ns3:_="">
    <xsd:import namespace="787f4b84-5a99-462b-88c9-ad4c76e80408"/>
    <xsd:import namespace="dc1022e2-134e-4c29-b372-da94a275850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f4b84-5a99-462b-88c9-ad4c76e804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1022e2-134e-4c29-b372-da94a275850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506e88b-4e61-4e5e-8e19-0350a3ed015f}" ma:internalName="TaxCatchAll" ma:showField="CatchAllData" ma:web="dc1022e2-134e-4c29-b372-da94a275850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88F2C-ADCF-4E91-9897-66A561E58E7F}">
  <ds:schemaRefs>
    <ds:schemaRef ds:uri="787f4b84-5a99-462b-88c9-ad4c76e80408"/>
    <ds:schemaRef ds:uri="dc1022e2-134e-4c29-b372-da94a27585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2F805E3-1031-46B0-91B5-E60792B4D5D4}">
  <ds:schemaRefs>
    <ds:schemaRef ds:uri="787f4b84-5a99-462b-88c9-ad4c76e80408"/>
    <ds:schemaRef ds:uri="dc1022e2-134e-4c29-b372-da94a27585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0468239-3907-4D65-9FF1-A8FA6DEA77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1905</Words>
  <Application>Microsoft Office PowerPoint</Application>
  <PresentationFormat>Widescreen</PresentationFormat>
  <Paragraphs>173</Paragraphs>
  <Slides>13</Slides>
  <Notes>13</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13</vt:i4>
      </vt:variant>
    </vt:vector>
  </HeadingPairs>
  <TitlesOfParts>
    <vt:vector size="20" baseType="lpstr">
      <vt:lpstr>Arial</vt:lpstr>
      <vt:lpstr>Calibri</vt:lpstr>
      <vt:lpstr>Calibri Light</vt:lpstr>
      <vt:lpstr>Sniff Medium</vt:lpstr>
      <vt:lpstr>Symbol</vt:lpstr>
      <vt:lpstr>Wingdings</vt:lpstr>
      <vt:lpstr>Office-tema</vt:lpstr>
      <vt:lpstr>Infomøde om Orlaprisen 2026</vt:lpstr>
      <vt:lpstr>Velkommen  </vt:lpstr>
      <vt:lpstr>Om Orlaprisen</vt:lpstr>
      <vt:lpstr>Statistik - Orlaprisen 2025</vt:lpstr>
      <vt:lpstr>Indstilling af bøger</vt:lpstr>
      <vt:lpstr>Kriterier for indstilling til Orlaprisen 2026</vt:lpstr>
      <vt:lpstr>Tidsplan</vt:lpstr>
      <vt:lpstr>De gode historier</vt:lpstr>
      <vt:lpstr>Formidling på GO</vt:lpstr>
      <vt:lpstr>Om Orlaprisen.dk </vt:lpstr>
      <vt:lpstr>Støt Orlaprisen</vt:lpstr>
      <vt:lpstr>Husk</vt:lpstr>
      <vt:lpstr>Spørgsmål?</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Infomøde om Orlaprisen 2023</dc:title>
  <dc:creator>Mette Rabæk Poulsen</dc:creator>
  <cp:lastModifiedBy>Louise Andersen</cp:lastModifiedBy>
  <cp:revision>1</cp:revision>
  <cp:lastPrinted>2025-05-16T08:36:57Z</cp:lastPrinted>
  <dcterms:created xsi:type="dcterms:W3CDTF">2023-04-27T11:44:30Z</dcterms:created>
  <dcterms:modified xsi:type="dcterms:W3CDTF">2026-02-05T10:37:05Z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0x0101004856DB9D56F85F4AA663A423B3089991</vt:lpwstr>
  </property>
  <property fmtid="{D5CDD505-2E9C-101B-9397-08002B2CF9AE}" pid="3" name="MediaServiceImageTags">
    <vt:lpwstr/>
  </property>
</Properties>
</file>