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05_6849473D.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5"/>
  </p:notesMasterIdLst>
  <p:sldIdLst>
    <p:sldId id="256" r:id="rId5"/>
    <p:sldId id="257" r:id="rId6"/>
    <p:sldId id="263" r:id="rId7"/>
    <p:sldId id="258" r:id="rId8"/>
    <p:sldId id="259" r:id="rId9"/>
    <p:sldId id="261" r:id="rId10"/>
    <p:sldId id="264" r:id="rId11"/>
    <p:sldId id="266" r:id="rId12"/>
    <p:sldId id="267" r:id="rId13"/>
    <p:sldId id="262" r:id="rId14"/>
  </p:sldIdLst>
  <p:sldSz cx="12192000" cy="6858000"/>
  <p:notesSz cx="6808788" cy="9940925"/>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95B8A171-9274-A9E3-96BB-00D8F71611AF}" name="Lærke Marie Toftdahl Olsen" initials="LO" userId="S::lmt_detdigitalefolkebibliotek.dk#ext#@aarhuskommune.onmicrosoft.com::0fdb2b35-476f-460e-b267-901ded991892"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336" autoAdjust="0"/>
  </p:normalViewPr>
  <p:slideViewPr>
    <p:cSldViewPr snapToGrid="0">
      <p:cViewPr varScale="1">
        <p:scale>
          <a:sx n="52" d="100"/>
          <a:sy n="52" d="100"/>
        </p:scale>
        <p:origin x="120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uise Andersen" userId="abf2085b-da93-4eb7-b4df-81a48a88e25f" providerId="ADAL" clId="{324A3CD7-5BF9-4254-B805-902B835F7DF6}"/>
    <pc:docChg chg="undo custSel modSld">
      <pc:chgData name="Louise Andersen" userId="abf2085b-da93-4eb7-b4df-81a48a88e25f" providerId="ADAL" clId="{324A3CD7-5BF9-4254-B805-902B835F7DF6}" dt="2026-04-29T07:56:02.880" v="59" actId="20577"/>
      <pc:docMkLst>
        <pc:docMk/>
      </pc:docMkLst>
      <pc:sldChg chg="modNotesTx">
        <pc:chgData name="Louise Andersen" userId="abf2085b-da93-4eb7-b4df-81a48a88e25f" providerId="ADAL" clId="{324A3CD7-5BF9-4254-B805-902B835F7DF6}" dt="2026-04-29T07:56:02.880" v="59" actId="20577"/>
        <pc:sldMkLst>
          <pc:docMk/>
          <pc:sldMk cId="1244148288" sldId="257"/>
        </pc:sldMkLst>
      </pc:sldChg>
      <pc:sldChg chg="modNotesTx">
        <pc:chgData name="Louise Andersen" userId="abf2085b-da93-4eb7-b4df-81a48a88e25f" providerId="ADAL" clId="{324A3CD7-5BF9-4254-B805-902B835F7DF6}" dt="2026-04-29T07:54:47.836" v="15" actId="20577"/>
        <pc:sldMkLst>
          <pc:docMk/>
          <pc:sldMk cId="460975391" sldId="258"/>
        </pc:sldMkLst>
      </pc:sldChg>
      <pc:sldChg chg="modSp mod modNotesTx">
        <pc:chgData name="Louise Andersen" userId="abf2085b-da93-4eb7-b4df-81a48a88e25f" providerId="ADAL" clId="{324A3CD7-5BF9-4254-B805-902B835F7DF6}" dt="2026-04-29T07:55:11.842" v="37" actId="20577"/>
        <pc:sldMkLst>
          <pc:docMk/>
          <pc:sldMk cId="1605097898" sldId="259"/>
        </pc:sldMkLst>
        <pc:spChg chg="mod">
          <ac:chgData name="Louise Andersen" userId="abf2085b-da93-4eb7-b4df-81a48a88e25f" providerId="ADAL" clId="{324A3CD7-5BF9-4254-B805-902B835F7DF6}" dt="2026-04-29T07:55:11.842" v="37" actId="20577"/>
          <ac:spMkLst>
            <pc:docMk/>
            <pc:sldMk cId="1605097898" sldId="259"/>
            <ac:spMk id="3" creationId="{C812B9A4-F6F0-30F7-5860-D6A5AE822EB9}"/>
          </ac:spMkLst>
        </pc:spChg>
      </pc:sldChg>
      <pc:sldChg chg="modNotesTx">
        <pc:chgData name="Louise Andersen" userId="abf2085b-da93-4eb7-b4df-81a48a88e25f" providerId="ADAL" clId="{324A3CD7-5BF9-4254-B805-902B835F7DF6}" dt="2026-04-29T07:55:31.082" v="48" actId="20577"/>
        <pc:sldMkLst>
          <pc:docMk/>
          <pc:sldMk cId="1749632829" sldId="261"/>
        </pc:sldMkLst>
      </pc:sldChg>
      <pc:sldChg chg="modSp mod modNotesTx">
        <pc:chgData name="Louise Andersen" userId="abf2085b-da93-4eb7-b4df-81a48a88e25f" providerId="ADAL" clId="{324A3CD7-5BF9-4254-B805-902B835F7DF6}" dt="2026-04-29T07:54:43.437" v="8" actId="20577"/>
        <pc:sldMkLst>
          <pc:docMk/>
          <pc:sldMk cId="2787354748" sldId="263"/>
        </pc:sldMkLst>
        <pc:picChg chg="mod">
          <ac:chgData name="Louise Andersen" userId="abf2085b-da93-4eb7-b4df-81a48a88e25f" providerId="ADAL" clId="{324A3CD7-5BF9-4254-B805-902B835F7DF6}" dt="2026-04-29T07:54:19.796" v="1" actId="1076"/>
          <ac:picMkLst>
            <pc:docMk/>
            <pc:sldMk cId="2787354748" sldId="263"/>
            <ac:picMk id="4" creationId="{982AB336-238B-DCDF-7FA5-1417FBF01544}"/>
          </ac:picMkLst>
        </pc:picChg>
      </pc:sldChg>
      <pc:sldChg chg="modNotesTx">
        <pc:chgData name="Louise Andersen" userId="abf2085b-da93-4eb7-b4df-81a48a88e25f" providerId="ADAL" clId="{324A3CD7-5BF9-4254-B805-902B835F7DF6}" dt="2026-04-29T07:55:36.740" v="58" actId="20577"/>
        <pc:sldMkLst>
          <pc:docMk/>
          <pc:sldMk cId="1237595299" sldId="264"/>
        </pc:sldMkLst>
      </pc:sldChg>
    </pc:docChg>
  </pc:docChgLst>
</pc:chgInfo>
</file>

<file path=ppt/comments/modernComment_105_6849473D.xml><?xml version="1.0" encoding="utf-8"?>
<p188:cmLst xmlns:a="http://schemas.openxmlformats.org/drawingml/2006/main" xmlns:r="http://schemas.openxmlformats.org/officeDocument/2006/relationships" xmlns:p188="http://schemas.microsoft.com/office/powerpoint/2018/8/main">
  <p188:cm id="{EE5FD4EA-0A97-47FF-A492-9DFD7A5106E5}" authorId="{95B8A171-9274-A9E3-96BB-00D8F71611AF}" created="2025-05-12T09:41:32.875">
    <ac:txMkLst xmlns:ac="http://schemas.microsoft.com/office/drawing/2013/main/command">
      <pc:docMk xmlns:pc="http://schemas.microsoft.com/office/powerpoint/2013/main/command"/>
      <pc:sldMk xmlns:pc="http://schemas.microsoft.com/office/powerpoint/2013/main/command" cId="1749632829" sldId="261"/>
      <ac:spMk id="3" creationId="{260DD74E-6ACD-78B8-A249-162673B6B816}"/>
      <ac:txMk cp="158">
        <ac:context len="188" hash="701461394"/>
      </ac:txMk>
    </ac:txMkLst>
    <p188:pos x="3048000" y="2611437"/>
    <p188:txBody>
      <a:bodyPr/>
      <a:lstStyle/>
      <a:p>
        <a:r>
          <a:rPr lang="da-DK"/>
          <a:t>Tilføjet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15A8201A-3F80-4BC1-8AFF-690BC092DF74}" type="datetimeFigureOut">
              <a:rPr lang="da-DK" smtClean="0"/>
              <a:t>29-04-2026</a:t>
            </a:fld>
            <a:endParaRPr lang="da-DK"/>
          </a:p>
        </p:txBody>
      </p:sp>
      <p:sp>
        <p:nvSpPr>
          <p:cNvPr id="4" name="Pladsholder til slidebillede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A7EA1B6C-855C-48B3-A991-BAB8F934C07F}" type="slidenum">
              <a:rPr lang="da-DK" smtClean="0"/>
              <a:t>‹nr.›</a:t>
            </a:fld>
            <a:endParaRPr lang="da-DK"/>
          </a:p>
        </p:txBody>
      </p:sp>
    </p:spTree>
    <p:extLst>
      <p:ext uri="{BB962C8B-B14F-4D97-AF65-F5344CB8AC3E}">
        <p14:creationId xmlns:p14="http://schemas.microsoft.com/office/powerpoint/2010/main" val="1899430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A7EA1B6C-855C-48B3-A991-BAB8F934C07F}" type="slidenum">
              <a:rPr lang="da-DK" smtClean="0"/>
              <a:t>1</a:t>
            </a:fld>
            <a:endParaRPr lang="da-DK"/>
          </a:p>
        </p:txBody>
      </p:sp>
    </p:spTree>
    <p:extLst>
      <p:ext uri="{BB962C8B-B14F-4D97-AF65-F5344CB8AC3E}">
        <p14:creationId xmlns:p14="http://schemas.microsoft.com/office/powerpoint/2010/main" val="35986624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A7EA1B6C-855C-48B3-A991-BAB8F934C07F}" type="slidenum">
              <a:rPr lang="da-DK" smtClean="0"/>
              <a:t>10</a:t>
            </a:fld>
            <a:endParaRPr lang="da-DK"/>
          </a:p>
        </p:txBody>
      </p:sp>
    </p:spTree>
    <p:extLst>
      <p:ext uri="{BB962C8B-B14F-4D97-AF65-F5344CB8AC3E}">
        <p14:creationId xmlns:p14="http://schemas.microsoft.com/office/powerpoint/2010/main" val="1815560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A7EA1B6C-855C-48B3-A991-BAB8F934C07F}" type="slidenum">
              <a:rPr lang="da-DK" smtClean="0"/>
              <a:t>2</a:t>
            </a:fld>
            <a:endParaRPr lang="da-DK"/>
          </a:p>
        </p:txBody>
      </p:sp>
    </p:spTree>
    <p:extLst>
      <p:ext uri="{BB962C8B-B14F-4D97-AF65-F5344CB8AC3E}">
        <p14:creationId xmlns:p14="http://schemas.microsoft.com/office/powerpoint/2010/main" val="2353851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sz="11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100" dirty="0">
                <a:latin typeface="+mn-lt"/>
              </a:rPr>
              <a:t>Orlaprisen afvikles nu for 5. år i træk af Aarhus Bibliotekerne i samarbejde med </a:t>
            </a:r>
            <a:r>
              <a:rPr lang="da-DK" sz="1100" dirty="0" err="1">
                <a:latin typeface="+mn-lt"/>
              </a:rPr>
              <a:t>eReolen</a:t>
            </a:r>
            <a:r>
              <a:rPr lang="da-DK" sz="1100" dirty="0">
                <a:latin typeface="+mn-lt"/>
              </a:rPr>
              <a:t> GO, og vi glæder os hvert år til at give den fuld gas med børn og bøger. Det kan man kun blive glad af</a:t>
            </a:r>
            <a:r>
              <a:rPr lang="da-DK" sz="1100" dirty="0">
                <a:latin typeface="+mn-lt"/>
                <a:sym typeface="Wingdings" panose="05000000000000000000" pitchFamily="2" charset="2"/>
              </a:rPr>
              <a:t> </a:t>
            </a:r>
            <a:endParaRPr lang="da-DK" sz="11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100" dirty="0">
              <a:latin typeface="+mn-lt"/>
            </a:endParaRPr>
          </a:p>
          <a:p>
            <a:r>
              <a:rPr lang="da-DK" sz="1100" dirty="0">
                <a:latin typeface="+mn-lt"/>
              </a:rPr>
              <a:t>Som I nok ved, er Orlaprisen er børnenes egen bogpris. Det er børn, der anbefaler bøger, børn der sidder i juryen og selvfølgelig børn, der stemmer og endelig overrækker de også priserne på scenen til det store </a:t>
            </a:r>
            <a:r>
              <a:rPr lang="da-DK" sz="1100" dirty="0" err="1">
                <a:latin typeface="+mn-lt"/>
              </a:rPr>
              <a:t>award</a:t>
            </a:r>
            <a:r>
              <a:rPr lang="da-DK" sz="1100" dirty="0">
                <a:latin typeface="+mn-lt"/>
              </a:rPr>
              <a:t> show. Vi tager det altså meget alvorligt at børn er med i alle aspekter af prisen. Når det er sagt, har prisen i høj grad brug for jer bibliotekarer, der også er fan af Orlaprisen, for det er igennem jer, børn hører om prisen og involverer sig. </a:t>
            </a:r>
          </a:p>
          <a:p>
            <a:endParaRPr lang="da-DK" sz="1100" dirty="0">
              <a:latin typeface="+mn-lt"/>
            </a:endParaRPr>
          </a:p>
          <a:p>
            <a:r>
              <a:rPr lang="da-DK" sz="1100" dirty="0">
                <a:latin typeface="+mn-lt"/>
              </a:rPr>
              <a:t>Da Orlaprisen er landsdækkende, har vi hyret børn i hele landet som Orla-ambassadører for at sikre, at prisen når ud i hver en krog af Danmark. Det er læseklubber og skoleklasser, der er Orla-ambassadører, og deres opgaver er blandt andet at læse mange af de indstillede bøger, anbefale på eget bibliotek, på GO og laver udstillinger på bibliotek/PLC. Flere af vores Orlaambassadører har også holdt </a:t>
            </a:r>
            <a:r>
              <a:rPr lang="da-DK" sz="1100" dirty="0" err="1">
                <a:latin typeface="+mn-lt"/>
              </a:rPr>
              <a:t>booktalks</a:t>
            </a:r>
            <a:r>
              <a:rPr lang="da-DK" sz="1100" dirty="0">
                <a:latin typeface="+mn-lt"/>
              </a:rPr>
              <a:t> for deres skolekammerater om Orlabøgerne. Repræsentanter fra ambassadørerne sidder i juryen og endelig er en del af ambassadørerne gæster til prisuddelingen. I år har vi 645 ambassadører, og det er rekord! </a:t>
            </a:r>
          </a:p>
          <a:p>
            <a:endParaRPr lang="da-DK" sz="1100" dirty="0">
              <a:highlight>
                <a:srgbClr val="FFFF00"/>
              </a:highlight>
              <a:latin typeface="+mn-lt"/>
            </a:endParaRPr>
          </a:p>
          <a:p>
            <a:r>
              <a:rPr lang="da-DK" sz="1100" dirty="0">
                <a:solidFill>
                  <a:srgbClr val="FF0000"/>
                </a:solidFill>
                <a:latin typeface="+mn-lt"/>
              </a:rPr>
              <a:t>Information om Orlaprisen finder I på orlaprisen.dk som fører Delingstjenesten, på læsesporet og på vores Facebook, Instagram og LinkedIn, hvor I kan følge Orlaprisen. Vi vil MEGET kraftigt opfordre jer til at tjekke ind på Orlaprisens facebookprofil, for her samler vi al væsentlig information og nyheder, og her kan vi også komme i dialog med jer. I kan hente denne præsentation efter mødet på Læsesporet og på Orlaprisen.dk. </a:t>
            </a:r>
          </a:p>
          <a:p>
            <a:endParaRPr lang="da-DK" sz="1100" dirty="0">
              <a:latin typeface="+mn-lt"/>
            </a:endParaRPr>
          </a:p>
          <a:p>
            <a:r>
              <a:rPr lang="da-DK" sz="1100" dirty="0">
                <a:latin typeface="+mn-lt"/>
              </a:rPr>
              <a:t>De bøger, der kan indstilles til en Orlapris er danske børnebøger, der er udgivet inden for de seneste to år til målgruppen 9-12-årige. Det er primært forlag, der indstiller deres </a:t>
            </a:r>
            <a:r>
              <a:rPr lang="da-DK" sz="1100" dirty="0" err="1">
                <a:latin typeface="+mn-lt"/>
              </a:rPr>
              <a:t>nyudgivelser</a:t>
            </a:r>
            <a:r>
              <a:rPr lang="da-DK" sz="1100" dirty="0">
                <a:latin typeface="+mn-lt"/>
              </a:rPr>
              <a:t>.</a:t>
            </a:r>
          </a:p>
          <a:p>
            <a:endParaRPr lang="da-DK" sz="1100" dirty="0">
              <a:latin typeface="+mn-lt"/>
            </a:endParaRPr>
          </a:p>
          <a:p>
            <a:r>
              <a:rPr lang="da-DK" sz="1100" dirty="0">
                <a:latin typeface="+mn-lt"/>
              </a:rPr>
              <a:t>I år har vi valgt 5 kategorier ud fra de forslag, Orla-ambassadørerne indsendte sidste år. (læs de fem kategorier)</a:t>
            </a:r>
          </a:p>
          <a:p>
            <a:pPr marL="742950" lvl="1" indent="-228600">
              <a:lnSpc>
                <a:spcPct val="90000"/>
              </a:lnSpc>
              <a:spcAft>
                <a:spcPts val="600"/>
              </a:spcAft>
              <a:buFont typeface="Arial" panose="020B0604020202020204" pitchFamily="34" charset="0"/>
              <a:buChar char="•"/>
            </a:pPr>
            <a:r>
              <a:rPr lang="en-US" sz="1400" dirty="0" err="1"/>
              <a:t>Fantastiske</a:t>
            </a:r>
            <a:r>
              <a:rPr lang="en-US" sz="1400" dirty="0"/>
              <a:t> </a:t>
            </a:r>
            <a:r>
              <a:rPr lang="en-US" sz="1400" dirty="0" err="1"/>
              <a:t>tegninger</a:t>
            </a:r>
            <a:endParaRPr lang="en-US" sz="1400" dirty="0">
              <a:ea typeface="Calibri"/>
              <a:cs typeface="Calibri"/>
            </a:endParaRPr>
          </a:p>
          <a:p>
            <a:pPr marL="742950" lvl="1" indent="-228600">
              <a:lnSpc>
                <a:spcPct val="90000"/>
              </a:lnSpc>
              <a:spcAft>
                <a:spcPts val="600"/>
              </a:spcAft>
              <a:buFont typeface="Arial" panose="020B0604020202020204" pitchFamily="34" charset="0"/>
              <a:buChar char="•"/>
            </a:pPr>
            <a:r>
              <a:rPr lang="en-US" sz="1400" dirty="0"/>
              <a:t>Super </a:t>
            </a:r>
            <a:r>
              <a:rPr lang="en-US" sz="1400" dirty="0" err="1"/>
              <a:t>serie</a:t>
            </a:r>
            <a:endParaRPr lang="en-US" sz="1400" dirty="0">
              <a:ea typeface="Calibri"/>
              <a:cs typeface="Calibri"/>
            </a:endParaRPr>
          </a:p>
          <a:p>
            <a:pPr marL="742950" lvl="1" indent="-228600">
              <a:lnSpc>
                <a:spcPct val="90000"/>
              </a:lnSpc>
              <a:spcAft>
                <a:spcPts val="600"/>
              </a:spcAft>
              <a:buFont typeface="Arial" panose="020B0604020202020204" pitchFamily="34" charset="0"/>
              <a:buChar char="•"/>
            </a:pPr>
            <a:r>
              <a:rPr lang="en-US" sz="1400" dirty="0" err="1"/>
              <a:t>Sygt</a:t>
            </a:r>
            <a:r>
              <a:rPr lang="en-US" sz="1400" dirty="0"/>
              <a:t> </a:t>
            </a:r>
            <a:r>
              <a:rPr lang="en-US" sz="1400" dirty="0" err="1"/>
              <a:t>sjov</a:t>
            </a:r>
            <a:endParaRPr lang="en-US" sz="1400" dirty="0">
              <a:ea typeface="Calibri"/>
              <a:cs typeface="Calibri"/>
            </a:endParaRPr>
          </a:p>
          <a:p>
            <a:pPr marL="742950" lvl="1" indent="-228600">
              <a:lnSpc>
                <a:spcPct val="90000"/>
              </a:lnSpc>
              <a:spcAft>
                <a:spcPts val="600"/>
              </a:spcAft>
              <a:buFont typeface="Arial" panose="020B0604020202020204" pitchFamily="34" charset="0"/>
              <a:buChar char="•"/>
            </a:pPr>
            <a:r>
              <a:rPr lang="en-US" sz="1400" dirty="0"/>
              <a:t>Venner og </a:t>
            </a:r>
            <a:r>
              <a:rPr lang="en-US" sz="1400" dirty="0" err="1"/>
              <a:t>verden</a:t>
            </a:r>
            <a:endParaRPr lang="en-US" sz="1400" dirty="0">
              <a:ea typeface="Calibri"/>
              <a:cs typeface="Calibri"/>
            </a:endParaRPr>
          </a:p>
          <a:p>
            <a:pPr marL="742950" lvl="1" indent="-228600">
              <a:lnSpc>
                <a:spcPct val="90000"/>
              </a:lnSpc>
              <a:spcAft>
                <a:spcPts val="600"/>
              </a:spcAft>
              <a:buFont typeface="Arial" panose="020B0604020202020204" pitchFamily="34" charset="0"/>
              <a:buChar char="•"/>
            </a:pPr>
            <a:r>
              <a:rPr lang="en-US" sz="1400" dirty="0" err="1"/>
              <a:t>Spænding</a:t>
            </a:r>
            <a:r>
              <a:rPr lang="en-US" sz="1400" dirty="0"/>
              <a:t> og fantasy</a:t>
            </a:r>
            <a:endParaRPr lang="en-US" sz="1400" dirty="0">
              <a:ea typeface="Calibri"/>
              <a:cs typeface="Calibri"/>
            </a:endParaRPr>
          </a:p>
          <a:p>
            <a:endParaRPr lang="da-DK" sz="1100" dirty="0">
              <a:latin typeface="+mn-lt"/>
            </a:endParaRPr>
          </a:p>
          <a:p>
            <a:r>
              <a:rPr lang="da-DK" sz="1100" dirty="0">
                <a:latin typeface="+mn-lt"/>
              </a:rPr>
              <a:t>Endelig har vi den store finale, når vinderne får overrakt præmien (10.000 kroner + en statuette) til et stort prisuddelingsshow i forbindelse med Albus børnelitteraturfestival på Dokk1. I år er det d. 20. november, og showet bliver </a:t>
            </a:r>
            <a:r>
              <a:rPr lang="da-DK" sz="1100" dirty="0" err="1">
                <a:latin typeface="+mn-lt"/>
              </a:rPr>
              <a:t>livestreamet</a:t>
            </a:r>
            <a:r>
              <a:rPr lang="da-DK" sz="1100" dirty="0">
                <a:latin typeface="+mn-lt"/>
              </a:rPr>
              <a:t>, så skoleklasser og biblioteker kan holde deres egen Orlafest med storskærm. </a:t>
            </a:r>
          </a:p>
          <a:p>
            <a:endParaRPr lang="da-DK" sz="1100" dirty="0">
              <a:latin typeface="+mn-lt"/>
            </a:endParaRPr>
          </a:p>
          <a:p>
            <a:endParaRPr lang="da-DK" sz="1100" dirty="0">
              <a:latin typeface="+mn-lt"/>
            </a:endParaRPr>
          </a:p>
          <a:p>
            <a:endParaRPr lang="da-DK" dirty="0"/>
          </a:p>
        </p:txBody>
      </p:sp>
      <p:sp>
        <p:nvSpPr>
          <p:cNvPr id="4" name="Pladsholder til slidenummer 3"/>
          <p:cNvSpPr>
            <a:spLocks noGrp="1"/>
          </p:cNvSpPr>
          <p:nvPr>
            <p:ph type="sldNum" sz="quarter" idx="5"/>
          </p:nvPr>
        </p:nvSpPr>
        <p:spPr/>
        <p:txBody>
          <a:bodyPr/>
          <a:lstStyle/>
          <a:p>
            <a:fld id="{A7EA1B6C-855C-48B3-A991-BAB8F934C07F}" type="slidenum">
              <a:rPr lang="da-DK" smtClean="0"/>
              <a:t>3</a:t>
            </a:fld>
            <a:endParaRPr lang="da-DK"/>
          </a:p>
        </p:txBody>
      </p:sp>
    </p:spTree>
    <p:extLst>
      <p:ext uri="{BB962C8B-B14F-4D97-AF65-F5344CB8AC3E}">
        <p14:creationId xmlns:p14="http://schemas.microsoft.com/office/powerpoint/2010/main" val="2873779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cs typeface="Calibri"/>
            </a:endParaRPr>
          </a:p>
          <a:p>
            <a:endParaRPr lang="da-DK" dirty="0">
              <a:cs typeface="Calibri"/>
            </a:endParaRPr>
          </a:p>
          <a:p>
            <a:r>
              <a:rPr lang="da-DK" dirty="0">
                <a:cs typeface="Calibri"/>
              </a:rPr>
              <a:t>Her får I nogle tal fra sidste år</a:t>
            </a:r>
          </a:p>
          <a:p>
            <a:endParaRPr lang="da-DK" dirty="0">
              <a:cs typeface="Calibri"/>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a-DK" dirty="0">
                <a:cs typeface="Calibri"/>
              </a:rPr>
              <a:t>Sidste år havde vi 570 Orla-ambassadører. Orla-ambassadører er bogklubber og skoleklasser, der læser, anmelder, er med til at nominere, laver udstillinger på deres skoler og biblioteker, de stemmer og får en masse andre børn til at stemme også. Geografisk er der en stor spredning på børnene og vi gør vores bedste for at få alle landsdele dækket.</a:t>
            </a:r>
          </a:p>
          <a:p>
            <a:pPr marL="171450" indent="-171450">
              <a:buFontTx/>
              <a:buChar char="-"/>
            </a:pPr>
            <a:r>
              <a:rPr lang="da-DK" dirty="0">
                <a:cs typeface="Calibri"/>
              </a:rPr>
              <a:t>Vi havde 23 børn med i juryen der udvalgte de endeligt nominerede. Men det var ikke kun de 23 børn som tog beslutningen. Stemmer fra alle vores orlaambassadører blev også taget med i afgørelsen, ligesom udlånstal fra 5 forskellige biblioteker har været inddraget. </a:t>
            </a:r>
          </a:p>
          <a:p>
            <a:pPr marL="171450" indent="-171450">
              <a:buFontTx/>
              <a:buChar char="-"/>
            </a:pPr>
            <a:r>
              <a:rPr lang="da-DK" dirty="0">
                <a:cs typeface="Calibri"/>
              </a:rPr>
              <a:t>388 indstillede </a:t>
            </a:r>
          </a:p>
          <a:p>
            <a:pPr marL="171450" indent="-171450">
              <a:buFontTx/>
              <a:buChar char="-"/>
            </a:pPr>
            <a:r>
              <a:rPr lang="da-DK" dirty="0">
                <a:cs typeface="Calibri"/>
              </a:rPr>
              <a:t>I alt 61.864 stemmer (i 5 forskellige kategorier)</a:t>
            </a:r>
          </a:p>
          <a:p>
            <a:pPr marL="171450" indent="-171450">
              <a:buFontTx/>
              <a:buChar char="-"/>
            </a:pPr>
            <a:r>
              <a:rPr lang="da-DK" dirty="0">
                <a:cs typeface="Calibri"/>
              </a:rPr>
              <a:t>400 tilskuere til vores prisuddeling og cirka 500 streaminger af showet, så der var altså potentielt mange børn, der så med ude på skolerne. </a:t>
            </a:r>
          </a:p>
          <a:p>
            <a:endParaRPr lang="da-DK" dirty="0">
              <a:cs typeface="Calibri"/>
            </a:endParaRPr>
          </a:p>
        </p:txBody>
      </p:sp>
      <p:sp>
        <p:nvSpPr>
          <p:cNvPr id="4" name="Slide Number Placeholder 3"/>
          <p:cNvSpPr>
            <a:spLocks noGrp="1"/>
          </p:cNvSpPr>
          <p:nvPr>
            <p:ph type="sldNum" sz="quarter" idx="5"/>
          </p:nvPr>
        </p:nvSpPr>
        <p:spPr/>
        <p:txBody>
          <a:bodyPr/>
          <a:lstStyle/>
          <a:p>
            <a:fld id="{A7EA1B6C-855C-48B3-A991-BAB8F934C07F}" type="slidenum">
              <a:rPr lang="da-DK" smtClean="0"/>
              <a:t>4</a:t>
            </a:fld>
            <a:endParaRPr lang="da-DK"/>
          </a:p>
        </p:txBody>
      </p:sp>
    </p:spTree>
    <p:extLst>
      <p:ext uri="{BB962C8B-B14F-4D97-AF65-F5344CB8AC3E}">
        <p14:creationId xmlns:p14="http://schemas.microsoft.com/office/powerpoint/2010/main" val="1668244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a:p>
            <a:endParaRPr lang="da-DK" dirty="0"/>
          </a:p>
          <a:p>
            <a:r>
              <a:rPr lang="da-DK" dirty="0"/>
              <a:t>Vi har rykket Orlaprisens årshjul, så en stor del af arbejdet foregår på denne side af sommerferien. Hvor vi før først modtog de sidste bøger i juni måned har vi nu allerede modtaget de fleste indstillede bøger. Derudover kan forlagene nu </a:t>
            </a:r>
            <a:r>
              <a:rPr lang="da-DK" dirty="0" err="1"/>
              <a:t>maks</a:t>
            </a:r>
            <a:r>
              <a:rPr lang="da-DK" dirty="0"/>
              <a:t> indstille 15 bøger, hvilket betyder at vores samlede pulje af indstillede titler er halvt så stor som sidste år – i år knap 200. Det har den fordel at vores Orlaambassadører får en mere overskuelig liste af bøger at læse ud fra. At vi allerede kender de nominerede bøger på denne side af sommerferien gør at langt flere biblioteker kan nå at købe eksemplarer ind inden afstemningen i oktober. </a:t>
            </a:r>
          </a:p>
          <a:p>
            <a:endParaRPr lang="da-DK" dirty="0"/>
          </a:p>
          <a:p>
            <a:r>
              <a:rPr lang="da-DK" dirty="0"/>
              <a:t>Find alle de indstillede titler på læsesporet og orlaprisen.dk, hvor der uploades en liste 1.maj</a:t>
            </a:r>
          </a:p>
          <a:p>
            <a:endParaRPr lang="da-DK" dirty="0"/>
          </a:p>
          <a:p>
            <a:r>
              <a:rPr lang="da-DK" dirty="0"/>
              <a:t>D. 17. juni holder vi jurymøde med ambassadørbørn og de nominerede bøger offentliggøres derefter. Indtil afstemningen går i gang 1. okt. Har I som sagt tid til at købe ekstra eksemplarer af bøgerne, Orla-ambassadørerne og andre børn kan nå at læse nogle af de nominerede. Vi producerer nomineringsvideoer, der bliver offentliggjort i forbindelse med afstemningen. Afstemningen løber en måned og afsluttes på </a:t>
            </a:r>
            <a:r>
              <a:rPr lang="da-DK" dirty="0" err="1"/>
              <a:t>Bogforum</a:t>
            </a:r>
            <a:r>
              <a:rPr lang="da-DK" dirty="0"/>
              <a:t> d. 1. november. </a:t>
            </a:r>
          </a:p>
          <a:p>
            <a:endParaRPr lang="da-DK" dirty="0"/>
          </a:p>
          <a:p>
            <a:r>
              <a:rPr lang="da-DK" dirty="0"/>
              <a:t>Prisuddelingen på Dokk1 d. 20. november </a:t>
            </a:r>
            <a:r>
              <a:rPr lang="da-DK" dirty="0" err="1"/>
              <a:t>livestreames</a:t>
            </a:r>
            <a:r>
              <a:rPr lang="da-DK" dirty="0"/>
              <a:t> som sidste år og Sisse Gram De Fries bliver igen i år vært på showet. </a:t>
            </a:r>
          </a:p>
        </p:txBody>
      </p:sp>
      <p:sp>
        <p:nvSpPr>
          <p:cNvPr id="4" name="Pladsholder til slidenummer 3"/>
          <p:cNvSpPr>
            <a:spLocks noGrp="1"/>
          </p:cNvSpPr>
          <p:nvPr>
            <p:ph type="sldNum" sz="quarter" idx="5"/>
          </p:nvPr>
        </p:nvSpPr>
        <p:spPr/>
        <p:txBody>
          <a:bodyPr/>
          <a:lstStyle/>
          <a:p>
            <a:fld id="{A7EA1B6C-855C-48B3-A991-BAB8F934C07F}" type="slidenum">
              <a:rPr lang="da-DK" smtClean="0"/>
              <a:t>5</a:t>
            </a:fld>
            <a:endParaRPr lang="da-DK"/>
          </a:p>
        </p:txBody>
      </p:sp>
    </p:spTree>
    <p:extLst>
      <p:ext uri="{BB962C8B-B14F-4D97-AF65-F5344CB8AC3E}">
        <p14:creationId xmlns:p14="http://schemas.microsoft.com/office/powerpoint/2010/main" val="1424563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Som de </a:t>
            </a:r>
            <a:r>
              <a:rPr lang="en-US" dirty="0" err="1">
                <a:cs typeface="Calibri"/>
              </a:rPr>
              <a:t>seneste</a:t>
            </a:r>
            <a:r>
              <a:rPr lang="en-US" dirty="0">
                <a:cs typeface="Calibri"/>
              </a:rPr>
              <a:t> par </a:t>
            </a:r>
            <a:r>
              <a:rPr lang="en-US" dirty="0" err="1">
                <a:cs typeface="Calibri"/>
              </a:rPr>
              <a:t>år</a:t>
            </a:r>
            <a:r>
              <a:rPr lang="en-US" dirty="0">
                <a:cs typeface="Calibri"/>
              </a:rPr>
              <a:t> laver vi </a:t>
            </a:r>
            <a:r>
              <a:rPr lang="en-US" dirty="0" err="1">
                <a:cs typeface="Calibri"/>
              </a:rPr>
              <a:t>en</a:t>
            </a:r>
            <a:r>
              <a:rPr lang="en-US" dirty="0">
                <a:cs typeface="Calibri"/>
              </a:rPr>
              <a:t> </a:t>
            </a:r>
            <a:r>
              <a:rPr lang="en-US" dirty="0" err="1">
                <a:cs typeface="Calibri"/>
              </a:rPr>
              <a:t>booktalk</a:t>
            </a:r>
            <a:r>
              <a:rPr lang="en-US" dirty="0">
                <a:cs typeface="Calibri"/>
              </a:rPr>
              <a:t> </a:t>
            </a:r>
            <a:r>
              <a:rPr lang="en-US" dirty="0" err="1">
                <a:cs typeface="Calibri"/>
              </a:rPr>
              <a:t>som</a:t>
            </a:r>
            <a:r>
              <a:rPr lang="en-US" dirty="0">
                <a:cs typeface="Calibri"/>
              </a:rPr>
              <a:t> er </a:t>
            </a:r>
            <a:r>
              <a:rPr lang="en-US" dirty="0" err="1">
                <a:cs typeface="Calibri"/>
              </a:rPr>
              <a:t>køreklar</a:t>
            </a:r>
            <a:r>
              <a:rPr lang="en-US" dirty="0">
                <a:cs typeface="Calibri"/>
              </a:rPr>
              <a:t> til at I </a:t>
            </a:r>
            <a:r>
              <a:rPr lang="en-US" dirty="0" err="1">
                <a:cs typeface="Calibri"/>
              </a:rPr>
              <a:t>kan</a:t>
            </a:r>
            <a:r>
              <a:rPr lang="en-US" dirty="0">
                <a:cs typeface="Calibri"/>
              </a:rPr>
              <a:t> </a:t>
            </a:r>
            <a:r>
              <a:rPr lang="en-US" dirty="0" err="1">
                <a:cs typeface="Calibri"/>
              </a:rPr>
              <a:t>fyre</a:t>
            </a:r>
            <a:r>
              <a:rPr lang="en-US" dirty="0">
                <a:cs typeface="Calibri"/>
              </a:rPr>
              <a:t> den </a:t>
            </a:r>
            <a:r>
              <a:rPr lang="en-US" dirty="0" err="1">
                <a:cs typeface="Calibri"/>
              </a:rPr>
              <a:t>af</a:t>
            </a:r>
            <a:r>
              <a:rPr lang="en-US" dirty="0">
                <a:cs typeface="Calibri"/>
              </a:rPr>
              <a:t> med </a:t>
            </a:r>
            <a:r>
              <a:rPr lang="en-US" dirty="0" err="1">
                <a:cs typeface="Calibri"/>
              </a:rPr>
              <a:t>formidlingen</a:t>
            </a:r>
            <a:r>
              <a:rPr lang="en-US" dirty="0">
                <a:cs typeface="Calibri"/>
              </a:rPr>
              <a:t> </a:t>
            </a:r>
            <a:r>
              <a:rPr lang="en-US" dirty="0" err="1">
                <a:cs typeface="Calibri"/>
              </a:rPr>
              <a:t>af</a:t>
            </a:r>
            <a:r>
              <a:rPr lang="en-US" dirty="0">
                <a:cs typeface="Calibri"/>
              </a:rPr>
              <a:t> de </a:t>
            </a:r>
            <a:r>
              <a:rPr lang="en-US" dirty="0" err="1">
                <a:cs typeface="Calibri"/>
              </a:rPr>
              <a:t>nominerede</a:t>
            </a:r>
            <a:r>
              <a:rPr lang="en-US" dirty="0">
                <a:cs typeface="Calibri"/>
              </a:rPr>
              <a:t> </a:t>
            </a:r>
            <a:r>
              <a:rPr lang="en-US" dirty="0" err="1">
                <a:cs typeface="Calibri"/>
              </a:rPr>
              <a:t>titler</a:t>
            </a:r>
            <a:r>
              <a:rPr lang="en-US" dirty="0">
                <a:cs typeface="Calibri"/>
              </a:rPr>
              <a:t>. Det </a:t>
            </a:r>
            <a:r>
              <a:rPr lang="en-US" dirty="0" err="1">
                <a:cs typeface="Calibri"/>
              </a:rPr>
              <a:t>bliver</a:t>
            </a:r>
            <a:r>
              <a:rPr lang="en-US" dirty="0">
                <a:cs typeface="Calibri"/>
              </a:rPr>
              <a:t> </a:t>
            </a:r>
            <a:r>
              <a:rPr lang="en-US" dirty="0" err="1">
                <a:cs typeface="Calibri"/>
              </a:rPr>
              <a:t>en</a:t>
            </a:r>
            <a:r>
              <a:rPr lang="en-US" dirty="0">
                <a:cs typeface="Calibri"/>
              </a:rPr>
              <a:t> </a:t>
            </a:r>
            <a:r>
              <a:rPr lang="en-US" dirty="0" err="1">
                <a:cs typeface="Calibri"/>
              </a:rPr>
              <a:t>powerpoint</a:t>
            </a:r>
            <a:r>
              <a:rPr lang="en-US" dirty="0">
                <a:cs typeface="Calibri"/>
              </a:rPr>
              <a:t> med </a:t>
            </a:r>
            <a:r>
              <a:rPr lang="en-US" dirty="0" err="1">
                <a:cs typeface="Calibri"/>
              </a:rPr>
              <a:t>tilhørende</a:t>
            </a:r>
            <a:r>
              <a:rPr lang="en-US" dirty="0">
                <a:cs typeface="Calibri"/>
              </a:rPr>
              <a:t> manuscript og </a:t>
            </a:r>
            <a:r>
              <a:rPr lang="en-US" dirty="0" err="1">
                <a:cs typeface="Calibri"/>
              </a:rPr>
              <a:t>videoer</a:t>
            </a:r>
            <a:r>
              <a:rPr lang="en-US" dirty="0">
                <a:cs typeface="Calibri"/>
              </a:rPr>
              <a:t> </a:t>
            </a:r>
            <a:r>
              <a:rPr lang="en-US" dirty="0" err="1">
                <a:cs typeface="Calibri"/>
              </a:rPr>
              <a:t>af</a:t>
            </a:r>
            <a:r>
              <a:rPr lang="en-US" dirty="0">
                <a:cs typeface="Calibri"/>
              </a:rPr>
              <a:t> </a:t>
            </a:r>
            <a:r>
              <a:rPr lang="en-US" dirty="0" err="1">
                <a:cs typeface="Calibri"/>
              </a:rPr>
              <a:t>børn</a:t>
            </a:r>
            <a:r>
              <a:rPr lang="en-US" dirty="0">
                <a:cs typeface="Calibri"/>
              </a:rPr>
              <a:t>, der </a:t>
            </a:r>
            <a:r>
              <a:rPr lang="en-US" dirty="0" err="1">
                <a:cs typeface="Calibri"/>
              </a:rPr>
              <a:t>fortæller</a:t>
            </a:r>
            <a:r>
              <a:rPr lang="en-US" dirty="0">
                <a:cs typeface="Calibri"/>
              </a:rPr>
              <a:t> om </a:t>
            </a:r>
            <a:r>
              <a:rPr lang="en-US" dirty="0" err="1">
                <a:cs typeface="Calibri"/>
              </a:rPr>
              <a:t>bøgerne</a:t>
            </a:r>
            <a:r>
              <a:rPr lang="en-US" dirty="0">
                <a:cs typeface="Calibri"/>
              </a:rPr>
              <a:t> </a:t>
            </a:r>
            <a:r>
              <a:rPr lang="en-US" dirty="0" err="1">
                <a:cs typeface="Calibri"/>
              </a:rPr>
              <a:t>indlejret</a:t>
            </a:r>
            <a:r>
              <a:rPr lang="en-US" dirty="0">
                <a:cs typeface="Calibri"/>
              </a:rPr>
              <a:t>. </a:t>
            </a:r>
            <a:r>
              <a:rPr lang="en-US" dirty="0" err="1">
                <a:cs typeface="Calibri"/>
              </a:rPr>
              <a:t>Booktalken</a:t>
            </a:r>
            <a:r>
              <a:rPr lang="en-US" dirty="0">
                <a:cs typeface="Calibri"/>
              </a:rPr>
              <a:t> </a:t>
            </a:r>
            <a:r>
              <a:rPr lang="en-US" dirty="0" err="1">
                <a:cs typeface="Calibri"/>
              </a:rPr>
              <a:t>kan</a:t>
            </a:r>
            <a:r>
              <a:rPr lang="en-US" dirty="0">
                <a:cs typeface="Calibri"/>
              </a:rPr>
              <a:t> </a:t>
            </a:r>
            <a:r>
              <a:rPr lang="en-US" dirty="0" err="1">
                <a:cs typeface="Calibri"/>
              </a:rPr>
              <a:t>afsluttes</a:t>
            </a:r>
            <a:r>
              <a:rPr lang="en-US" dirty="0">
                <a:cs typeface="Calibri"/>
              </a:rPr>
              <a:t> med at alle </a:t>
            </a:r>
            <a:r>
              <a:rPr lang="en-US" dirty="0" err="1">
                <a:cs typeface="Calibri"/>
              </a:rPr>
              <a:t>børn</a:t>
            </a:r>
            <a:r>
              <a:rPr lang="en-US" dirty="0">
                <a:cs typeface="Calibri"/>
              </a:rPr>
              <a:t> stemmer. I </a:t>
            </a:r>
            <a:r>
              <a:rPr lang="en-US" dirty="0" err="1">
                <a:cs typeface="Calibri"/>
              </a:rPr>
              <a:t>kan</a:t>
            </a:r>
            <a:r>
              <a:rPr lang="en-US" dirty="0">
                <a:cs typeface="Calibri"/>
              </a:rPr>
              <a:t> </a:t>
            </a:r>
            <a:r>
              <a:rPr lang="en-US" dirty="0" err="1">
                <a:cs typeface="Calibri"/>
              </a:rPr>
              <a:t>evt</a:t>
            </a:r>
            <a:r>
              <a:rPr lang="en-US" dirty="0">
                <a:cs typeface="Calibri"/>
              </a:rPr>
              <a:t>. </a:t>
            </a:r>
            <a:r>
              <a:rPr lang="en-US" dirty="0" err="1">
                <a:cs typeface="Calibri"/>
              </a:rPr>
              <a:t>Tænke</a:t>
            </a:r>
            <a:r>
              <a:rPr lang="en-US" dirty="0">
                <a:cs typeface="Calibri"/>
              </a:rPr>
              <a:t> </a:t>
            </a:r>
            <a:r>
              <a:rPr lang="en-US" dirty="0" err="1">
                <a:cs typeface="Calibri"/>
              </a:rPr>
              <a:t>booktalken</a:t>
            </a:r>
            <a:r>
              <a:rPr lang="en-US" dirty="0">
                <a:cs typeface="Calibri"/>
              </a:rPr>
              <a:t> </a:t>
            </a:r>
            <a:r>
              <a:rPr lang="en-US" dirty="0" err="1">
                <a:cs typeface="Calibri"/>
              </a:rPr>
              <a:t>ind</a:t>
            </a:r>
            <a:r>
              <a:rPr lang="en-US" dirty="0">
                <a:cs typeface="Calibri"/>
              </a:rPr>
              <a:t> I </a:t>
            </a:r>
            <a:r>
              <a:rPr lang="en-US" dirty="0" err="1">
                <a:cs typeface="Calibri"/>
              </a:rPr>
              <a:t>jeres</a:t>
            </a:r>
            <a:r>
              <a:rPr lang="en-US" dirty="0">
                <a:cs typeface="Calibri"/>
              </a:rPr>
              <a:t> </a:t>
            </a:r>
            <a:r>
              <a:rPr lang="en-US" dirty="0" err="1">
                <a:cs typeface="Calibri"/>
              </a:rPr>
              <a:t>bibliotekers</a:t>
            </a:r>
            <a:r>
              <a:rPr lang="en-US" dirty="0">
                <a:cs typeface="Calibri"/>
              </a:rPr>
              <a:t> </a:t>
            </a:r>
            <a:r>
              <a:rPr lang="en-US" dirty="0" err="1">
                <a:cs typeface="Calibri"/>
              </a:rPr>
              <a:t>skoletilbud</a:t>
            </a:r>
            <a:r>
              <a:rPr lang="en-US" dirty="0">
                <a:cs typeface="Calibri"/>
              </a:rPr>
              <a:t>. </a:t>
            </a:r>
          </a:p>
          <a:p>
            <a:endParaRPr lang="en-US" dirty="0">
              <a:cs typeface="Calibri"/>
            </a:endParaRPr>
          </a:p>
          <a:p>
            <a:r>
              <a:rPr lang="en-US" dirty="0">
                <a:cs typeface="Calibri"/>
              </a:rPr>
              <a:t>I </a:t>
            </a:r>
            <a:r>
              <a:rPr lang="en-US" dirty="0" err="1">
                <a:cs typeface="Calibri"/>
              </a:rPr>
              <a:t>kunne</a:t>
            </a:r>
            <a:r>
              <a:rPr lang="en-US" dirty="0">
                <a:cs typeface="Calibri"/>
              </a:rPr>
              <a:t> </a:t>
            </a:r>
            <a:r>
              <a:rPr lang="en-US" dirty="0" err="1">
                <a:cs typeface="Calibri"/>
              </a:rPr>
              <a:t>overveje</a:t>
            </a:r>
            <a:r>
              <a:rPr lang="en-US" dirty="0">
                <a:cs typeface="Calibri"/>
              </a:rPr>
              <a:t> og lave et </a:t>
            </a:r>
            <a:r>
              <a:rPr lang="en-US" dirty="0" err="1">
                <a:cs typeface="Calibri"/>
              </a:rPr>
              <a:t>læsevent</a:t>
            </a:r>
            <a:r>
              <a:rPr lang="en-US" dirty="0">
                <a:cs typeface="Calibri"/>
              </a:rPr>
              <a:t> med de </a:t>
            </a:r>
            <a:r>
              <a:rPr lang="en-US" dirty="0" err="1">
                <a:cs typeface="Calibri"/>
              </a:rPr>
              <a:t>nominerede</a:t>
            </a:r>
            <a:r>
              <a:rPr lang="en-US" dirty="0">
                <a:cs typeface="Calibri"/>
              </a:rPr>
              <a:t> </a:t>
            </a:r>
            <a:r>
              <a:rPr lang="en-US" dirty="0" err="1">
                <a:cs typeface="Calibri"/>
              </a:rPr>
              <a:t>bøger</a:t>
            </a:r>
            <a:r>
              <a:rPr lang="en-US" dirty="0">
                <a:cs typeface="Calibri"/>
              </a:rPr>
              <a:t>. Det </a:t>
            </a:r>
            <a:r>
              <a:rPr lang="en-US" dirty="0" err="1">
                <a:cs typeface="Calibri"/>
              </a:rPr>
              <a:t>kunne</a:t>
            </a:r>
            <a:r>
              <a:rPr lang="en-US" dirty="0">
                <a:cs typeface="Calibri"/>
              </a:rPr>
              <a:t> </a:t>
            </a:r>
            <a:r>
              <a:rPr lang="en-US" dirty="0" err="1">
                <a:cs typeface="Calibri"/>
              </a:rPr>
              <a:t>være</a:t>
            </a:r>
            <a:r>
              <a:rPr lang="en-US" dirty="0">
                <a:cs typeface="Calibri"/>
              </a:rPr>
              <a:t> et readathon </a:t>
            </a:r>
            <a:r>
              <a:rPr lang="en-US" dirty="0" err="1">
                <a:cs typeface="Calibri"/>
              </a:rPr>
              <a:t>eller</a:t>
            </a:r>
            <a:r>
              <a:rPr lang="en-US" dirty="0">
                <a:cs typeface="Calibri"/>
              </a:rPr>
              <a:t> et arrangement </a:t>
            </a:r>
            <a:r>
              <a:rPr lang="en-US" dirty="0" err="1">
                <a:cs typeface="Calibri"/>
              </a:rPr>
              <a:t>på</a:t>
            </a:r>
            <a:r>
              <a:rPr lang="en-US" dirty="0">
                <a:cs typeface="Calibri"/>
              </a:rPr>
              <a:t> </a:t>
            </a:r>
            <a:r>
              <a:rPr lang="en-US" dirty="0" err="1">
                <a:cs typeface="Calibri"/>
              </a:rPr>
              <a:t>Læsningens</a:t>
            </a:r>
            <a:r>
              <a:rPr lang="en-US" dirty="0">
                <a:cs typeface="Calibri"/>
              </a:rPr>
              <a:t> </a:t>
            </a:r>
            <a:r>
              <a:rPr lang="en-US" dirty="0" err="1">
                <a:cs typeface="Calibri"/>
              </a:rPr>
              <a:t>dag</a:t>
            </a:r>
            <a:r>
              <a:rPr lang="en-US" dirty="0">
                <a:cs typeface="Calibri"/>
              </a:rPr>
              <a:t> d. 8. </a:t>
            </a:r>
            <a:r>
              <a:rPr lang="en-US" dirty="0" err="1">
                <a:cs typeface="Calibri"/>
              </a:rPr>
              <a:t>september</a:t>
            </a:r>
            <a:r>
              <a:rPr lang="en-US" dirty="0">
                <a:cs typeface="Calibri"/>
              </a:rPr>
              <a:t>. </a:t>
            </a:r>
          </a:p>
          <a:p>
            <a:endParaRPr lang="en-US" dirty="0">
              <a:cs typeface="Calibri"/>
            </a:endParaRPr>
          </a:p>
          <a:p>
            <a:r>
              <a:rPr lang="en-US" dirty="0">
                <a:cs typeface="Calibri"/>
              </a:rPr>
              <a:t>Lave </a:t>
            </a:r>
            <a:r>
              <a:rPr lang="en-US" dirty="0" err="1">
                <a:cs typeface="Calibri"/>
              </a:rPr>
              <a:t>udstillinger</a:t>
            </a:r>
            <a:r>
              <a:rPr lang="en-US" dirty="0">
                <a:cs typeface="Calibri"/>
              </a:rPr>
              <a:t> med </a:t>
            </a:r>
            <a:r>
              <a:rPr lang="en-US" dirty="0" err="1">
                <a:cs typeface="Calibri"/>
              </a:rPr>
              <a:t>bogmærker</a:t>
            </a:r>
            <a:r>
              <a:rPr lang="en-US" dirty="0">
                <a:cs typeface="Calibri"/>
              </a:rPr>
              <a:t>, </a:t>
            </a:r>
            <a:r>
              <a:rPr lang="en-US" dirty="0" err="1">
                <a:cs typeface="Calibri"/>
              </a:rPr>
              <a:t>plakater</a:t>
            </a:r>
            <a:r>
              <a:rPr lang="en-US" dirty="0">
                <a:cs typeface="Calibri"/>
              </a:rPr>
              <a:t> og </a:t>
            </a:r>
            <a:r>
              <a:rPr lang="en-US" dirty="0" err="1">
                <a:cs typeface="Calibri"/>
              </a:rPr>
              <a:t>børns</a:t>
            </a:r>
            <a:r>
              <a:rPr lang="en-US" dirty="0">
                <a:cs typeface="Calibri"/>
              </a:rPr>
              <a:t> </a:t>
            </a:r>
            <a:r>
              <a:rPr lang="en-US" dirty="0" err="1">
                <a:cs typeface="Calibri"/>
              </a:rPr>
              <a:t>anmeldelser</a:t>
            </a:r>
            <a:endParaRPr lang="en-US" dirty="0">
              <a:cs typeface="Calibri"/>
            </a:endParaRPr>
          </a:p>
          <a:p>
            <a:endParaRPr lang="en-US" dirty="0">
              <a:cs typeface="Calibri"/>
            </a:endParaRPr>
          </a:p>
          <a:p>
            <a:r>
              <a:rPr lang="en-US" dirty="0">
                <a:cs typeface="Calibri"/>
              </a:rPr>
              <a:t>Lav </a:t>
            </a:r>
            <a:r>
              <a:rPr lang="en-US" dirty="0" err="1">
                <a:cs typeface="Calibri"/>
              </a:rPr>
              <a:t>en</a:t>
            </a:r>
            <a:r>
              <a:rPr lang="en-US" dirty="0">
                <a:cs typeface="Calibri"/>
              </a:rPr>
              <a:t> </a:t>
            </a:r>
            <a:r>
              <a:rPr lang="en-US" dirty="0" err="1">
                <a:cs typeface="Calibri"/>
              </a:rPr>
              <a:t>stemmestation</a:t>
            </a:r>
            <a:r>
              <a:rPr lang="en-US" dirty="0">
                <a:cs typeface="Calibri"/>
              </a:rPr>
              <a:t>, </a:t>
            </a:r>
            <a:r>
              <a:rPr lang="en-US" dirty="0" err="1">
                <a:cs typeface="Calibri"/>
              </a:rPr>
              <a:t>hvor</a:t>
            </a:r>
            <a:r>
              <a:rPr lang="en-US" dirty="0">
                <a:cs typeface="Calibri"/>
              </a:rPr>
              <a:t> I stiller </a:t>
            </a:r>
            <a:r>
              <a:rPr lang="en-US" dirty="0" err="1">
                <a:cs typeface="Calibri"/>
              </a:rPr>
              <a:t>en</a:t>
            </a:r>
            <a:r>
              <a:rPr lang="en-US" dirty="0">
                <a:cs typeface="Calibri"/>
              </a:rPr>
              <a:t> </a:t>
            </a:r>
            <a:r>
              <a:rPr lang="en-US" dirty="0" err="1">
                <a:cs typeface="Calibri"/>
              </a:rPr>
              <a:t>ipad</a:t>
            </a:r>
            <a:r>
              <a:rPr lang="en-US" dirty="0">
                <a:cs typeface="Calibri"/>
              </a:rPr>
              <a:t> </a:t>
            </a:r>
            <a:r>
              <a:rPr lang="en-US" dirty="0" err="1">
                <a:cs typeface="Calibri"/>
              </a:rPr>
              <a:t>frem</a:t>
            </a:r>
            <a:r>
              <a:rPr lang="en-US" dirty="0">
                <a:cs typeface="Calibri"/>
              </a:rPr>
              <a:t> </a:t>
            </a:r>
            <a:r>
              <a:rPr lang="en-US" dirty="0" err="1">
                <a:cs typeface="Calibri"/>
              </a:rPr>
              <a:t>eller</a:t>
            </a:r>
            <a:r>
              <a:rPr lang="en-US" dirty="0">
                <a:cs typeface="Calibri"/>
              </a:rPr>
              <a:t> </a:t>
            </a:r>
            <a:r>
              <a:rPr lang="en-US" dirty="0" err="1">
                <a:cs typeface="Calibri"/>
              </a:rPr>
              <a:t>lægger</a:t>
            </a:r>
            <a:r>
              <a:rPr lang="en-US" dirty="0">
                <a:cs typeface="Calibri"/>
              </a:rPr>
              <a:t> </a:t>
            </a:r>
            <a:r>
              <a:rPr lang="en-US" dirty="0" err="1">
                <a:cs typeface="Calibri"/>
              </a:rPr>
              <a:t>fysiske</a:t>
            </a:r>
            <a:r>
              <a:rPr lang="en-US" dirty="0">
                <a:cs typeface="Calibri"/>
              </a:rPr>
              <a:t> </a:t>
            </a:r>
            <a:r>
              <a:rPr lang="en-US" dirty="0" err="1">
                <a:cs typeface="Calibri"/>
              </a:rPr>
              <a:t>stemmesedler</a:t>
            </a:r>
            <a:r>
              <a:rPr lang="en-US" dirty="0">
                <a:cs typeface="Calibri"/>
              </a:rPr>
              <a:t>. Lærke </a:t>
            </a:r>
            <a:r>
              <a:rPr lang="en-US" dirty="0" err="1">
                <a:cs typeface="Calibri"/>
              </a:rPr>
              <a:t>vil</a:t>
            </a:r>
            <a:r>
              <a:rPr lang="en-US" dirty="0">
                <a:cs typeface="Calibri"/>
              </a:rPr>
              <a:t> </a:t>
            </a:r>
            <a:r>
              <a:rPr lang="en-US" dirty="0" err="1">
                <a:cs typeface="Calibri"/>
              </a:rPr>
              <a:t>fortælle</a:t>
            </a:r>
            <a:r>
              <a:rPr lang="en-US" dirty="0">
                <a:cs typeface="Calibri"/>
              </a:rPr>
              <a:t> mere om </a:t>
            </a:r>
            <a:r>
              <a:rPr lang="en-US" dirty="0" err="1">
                <a:cs typeface="Calibri"/>
              </a:rPr>
              <a:t>afstemingen</a:t>
            </a:r>
            <a:r>
              <a:rPr lang="en-US" dirty="0">
                <a:cs typeface="Calibri"/>
              </a:rPr>
              <a:t> om </a:t>
            </a:r>
            <a:r>
              <a:rPr lang="en-US" dirty="0" err="1">
                <a:cs typeface="Calibri"/>
              </a:rPr>
              <a:t>lidt</a:t>
            </a:r>
            <a:r>
              <a:rPr lang="en-US" dirty="0">
                <a:cs typeface="Calibri"/>
              </a:rPr>
              <a:t>.</a:t>
            </a:r>
          </a:p>
          <a:p>
            <a:endParaRPr lang="en-US" dirty="0">
              <a:cs typeface="Calibri"/>
            </a:endParaRPr>
          </a:p>
          <a:p>
            <a:r>
              <a:rPr lang="en-US" dirty="0">
                <a:cs typeface="Calibri"/>
              </a:rPr>
              <a:t>Del gerne </a:t>
            </a:r>
            <a:r>
              <a:rPr lang="en-US" dirty="0" err="1">
                <a:cs typeface="Calibri"/>
              </a:rPr>
              <a:t>nominerinsvideoerne</a:t>
            </a:r>
            <a:r>
              <a:rPr lang="en-US" dirty="0">
                <a:cs typeface="Calibri"/>
              </a:rPr>
              <a:t> </a:t>
            </a:r>
            <a:r>
              <a:rPr lang="en-US" dirty="0" err="1">
                <a:cs typeface="Calibri"/>
              </a:rPr>
              <a:t>på</a:t>
            </a:r>
            <a:r>
              <a:rPr lang="en-US" dirty="0">
                <a:cs typeface="Calibri"/>
              </a:rPr>
              <a:t> </a:t>
            </a:r>
            <a:r>
              <a:rPr lang="en-US" dirty="0" err="1">
                <a:cs typeface="Calibri"/>
              </a:rPr>
              <a:t>jeres</a:t>
            </a:r>
            <a:r>
              <a:rPr lang="en-US" dirty="0">
                <a:cs typeface="Calibri"/>
              </a:rPr>
              <a:t> </a:t>
            </a:r>
            <a:r>
              <a:rPr lang="en-US" dirty="0" err="1">
                <a:cs typeface="Calibri"/>
              </a:rPr>
              <a:t>forskellige</a:t>
            </a:r>
            <a:r>
              <a:rPr lang="en-US" dirty="0">
                <a:cs typeface="Calibri"/>
              </a:rPr>
              <a:t> </a:t>
            </a:r>
            <a:r>
              <a:rPr lang="en-US" dirty="0" err="1">
                <a:cs typeface="Calibri"/>
              </a:rPr>
              <a:t>kanaler</a:t>
            </a:r>
            <a:endParaRPr lang="en-US" dirty="0">
              <a:cs typeface="Calibri"/>
            </a:endParaRPr>
          </a:p>
          <a:p>
            <a:endParaRPr lang="en-US" dirty="0">
              <a:cs typeface="Calibri"/>
            </a:endParaRPr>
          </a:p>
          <a:p>
            <a:r>
              <a:rPr lang="en-US" dirty="0">
                <a:cs typeface="Calibri"/>
              </a:rPr>
              <a:t>Inviter </a:t>
            </a:r>
            <a:r>
              <a:rPr lang="en-US" dirty="0" err="1">
                <a:cs typeface="Calibri"/>
              </a:rPr>
              <a:t>skoleklasser</a:t>
            </a:r>
            <a:r>
              <a:rPr lang="en-US" dirty="0">
                <a:cs typeface="Calibri"/>
              </a:rPr>
              <a:t> </a:t>
            </a:r>
            <a:r>
              <a:rPr lang="en-US" dirty="0" err="1">
                <a:cs typeface="Calibri"/>
              </a:rPr>
              <a:t>ind</a:t>
            </a:r>
            <a:r>
              <a:rPr lang="en-US" dirty="0">
                <a:cs typeface="Calibri"/>
              </a:rPr>
              <a:t> til </a:t>
            </a:r>
            <a:r>
              <a:rPr lang="en-US" dirty="0" err="1">
                <a:cs typeface="Calibri"/>
              </a:rPr>
              <a:t>en</a:t>
            </a:r>
            <a:r>
              <a:rPr lang="en-US" dirty="0">
                <a:cs typeface="Calibri"/>
              </a:rPr>
              <a:t> </a:t>
            </a:r>
            <a:r>
              <a:rPr lang="en-US" dirty="0" err="1">
                <a:cs typeface="Calibri"/>
              </a:rPr>
              <a:t>Orlaprisfest</a:t>
            </a:r>
            <a:r>
              <a:rPr lang="en-US" dirty="0">
                <a:cs typeface="Calibri"/>
              </a:rPr>
              <a:t> d. 20.11, </a:t>
            </a:r>
            <a:r>
              <a:rPr lang="en-US" dirty="0" err="1">
                <a:cs typeface="Calibri"/>
              </a:rPr>
              <a:t>hvor</a:t>
            </a:r>
            <a:r>
              <a:rPr lang="en-US" dirty="0">
                <a:cs typeface="Calibri"/>
              </a:rPr>
              <a:t> vi streamer </a:t>
            </a:r>
            <a:r>
              <a:rPr lang="en-US" dirty="0" err="1">
                <a:cs typeface="Calibri"/>
              </a:rPr>
              <a:t>showet</a:t>
            </a:r>
            <a:r>
              <a:rPr lang="en-US" dirty="0">
                <a:cs typeface="Calibri"/>
              </a:rPr>
              <a:t> fra dokk1. </a:t>
            </a:r>
          </a:p>
          <a:p>
            <a:r>
              <a:rPr lang="en-US" dirty="0">
                <a:cs typeface="Calibri"/>
              </a:rPr>
              <a:t>O</a:t>
            </a:r>
          </a:p>
        </p:txBody>
      </p:sp>
      <p:sp>
        <p:nvSpPr>
          <p:cNvPr id="4" name="Slide Number Placeholder 3"/>
          <p:cNvSpPr>
            <a:spLocks noGrp="1"/>
          </p:cNvSpPr>
          <p:nvPr>
            <p:ph type="sldNum" sz="quarter" idx="5"/>
          </p:nvPr>
        </p:nvSpPr>
        <p:spPr/>
        <p:txBody>
          <a:bodyPr/>
          <a:lstStyle/>
          <a:p>
            <a:fld id="{A7EA1B6C-855C-48B3-A991-BAB8F934C07F}" type="slidenum">
              <a:rPr lang="da-DK" smtClean="0"/>
              <a:t>6</a:t>
            </a:fld>
            <a:endParaRPr lang="da-DK"/>
          </a:p>
        </p:txBody>
      </p:sp>
    </p:spTree>
    <p:extLst>
      <p:ext uri="{BB962C8B-B14F-4D97-AF65-F5344CB8AC3E}">
        <p14:creationId xmlns:p14="http://schemas.microsoft.com/office/powerpoint/2010/main" val="4095615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Plakater, bogmærker, klistermærker mv. er tilgængeligt inden afstemningen både som print-selv-løsning, hvor I finder materialerne på Læsesporet og Orlarpisen.dk.</a:t>
            </a:r>
          </a:p>
          <a:p>
            <a:r>
              <a:rPr lang="da-DK" dirty="0"/>
              <a:t> I kan også i år bestille materialerne hos </a:t>
            </a:r>
            <a:r>
              <a:rPr lang="da-DK" dirty="0" err="1"/>
              <a:t>LaserTryk</a:t>
            </a:r>
            <a:r>
              <a:rPr lang="da-DK" dirty="0"/>
              <a:t> – Det er egenbetaling - gå evt. flere sammen for jo mere man bestiller jo billigere bliver det.</a:t>
            </a:r>
          </a:p>
          <a:p>
            <a:endParaRPr lang="da-DK" dirty="0"/>
          </a:p>
          <a:p>
            <a:r>
              <a:rPr lang="da-DK" dirty="0"/>
              <a:t>Grafik til sociale medier og skærme samt nomineringsvideoerne laver vi også og gør tilgængelige inden afstemningen. </a:t>
            </a:r>
          </a:p>
          <a:p>
            <a:endParaRPr lang="da-DK" dirty="0"/>
          </a:p>
          <a:p>
            <a:r>
              <a:rPr lang="da-DK" dirty="0"/>
              <a:t>Filerne til print-selv og digital grafik kommer til at ligge på Læsesporet og på Orlaprisen.dk </a:t>
            </a:r>
          </a:p>
          <a:p>
            <a:endParaRPr lang="da-DK" dirty="0"/>
          </a:p>
          <a:p>
            <a:r>
              <a:rPr lang="da-DK" dirty="0"/>
              <a:t>Vi giver besked på flere forskellige kanaler: </a:t>
            </a:r>
            <a:r>
              <a:rPr lang="da-DK" dirty="0" err="1"/>
              <a:t>fb</a:t>
            </a:r>
            <a:r>
              <a:rPr lang="da-DK" dirty="0"/>
              <a:t>, </a:t>
            </a:r>
            <a:r>
              <a:rPr lang="da-DK" dirty="0" err="1"/>
              <a:t>linkedin</a:t>
            </a:r>
            <a:r>
              <a:rPr lang="da-DK" dirty="0"/>
              <a:t> og </a:t>
            </a:r>
            <a:r>
              <a:rPr lang="da-DK" dirty="0" err="1"/>
              <a:t>insta</a:t>
            </a:r>
            <a:r>
              <a:rPr lang="da-DK" dirty="0"/>
              <a:t>, så snart materialerne er klar og en vejledning til, hvor I kan finde dem.</a:t>
            </a:r>
          </a:p>
        </p:txBody>
      </p:sp>
      <p:sp>
        <p:nvSpPr>
          <p:cNvPr id="4" name="Pladsholder til slidenummer 3"/>
          <p:cNvSpPr>
            <a:spLocks noGrp="1"/>
          </p:cNvSpPr>
          <p:nvPr>
            <p:ph type="sldNum" sz="quarter" idx="5"/>
          </p:nvPr>
        </p:nvSpPr>
        <p:spPr/>
        <p:txBody>
          <a:bodyPr/>
          <a:lstStyle/>
          <a:p>
            <a:fld id="{A7EA1B6C-855C-48B3-A991-BAB8F934C07F}" type="slidenum">
              <a:rPr lang="da-DK" smtClean="0"/>
              <a:t>7</a:t>
            </a:fld>
            <a:endParaRPr lang="da-DK"/>
          </a:p>
        </p:txBody>
      </p:sp>
    </p:spTree>
    <p:extLst>
      <p:ext uri="{BB962C8B-B14F-4D97-AF65-F5344CB8AC3E}">
        <p14:creationId xmlns:p14="http://schemas.microsoft.com/office/powerpoint/2010/main" val="1035436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a:p>
            <a:r>
              <a:rPr lang="da-DK" dirty="0"/>
              <a:t>Hvis jeres bog bliver nomineret, skal den helst være tilgængelig for alle børn i hele Danmark. Det vil vi sikre, ved at tilbyde frikøb til de nominerede titler, der ikke ligger i abonnement (altså de bøger på </a:t>
            </a:r>
            <a:r>
              <a:rPr lang="da-DK" dirty="0" err="1"/>
              <a:t>eReolen</a:t>
            </a:r>
            <a:r>
              <a:rPr lang="da-DK" dirty="0"/>
              <a:t> GO, der er blå titler i forvejen). Orlaprisens budget er begrænset, og vi tilbyder en fast pris for frikøb i oktober, hvor afstemningen foregår. Er den nominerede bog en blå titel, har den selvfølgelig en større chance for at blive læst af mange børn i hele perioden, men vi har desværre ikke økonomi til at frikøbe bøgerne i alle fire måneder fra nominering til afstemningen slutter. </a:t>
            </a:r>
          </a:p>
          <a:p>
            <a:endParaRPr lang="da-DK" dirty="0"/>
          </a:p>
          <a:p>
            <a:r>
              <a:rPr lang="da-DK" dirty="0"/>
              <a:t>Det er IKKE et krav, men et tilbud I får, hvis jeres bog bliver nomineret og ikke allerede er i abonnement. </a:t>
            </a:r>
          </a:p>
          <a:p>
            <a:endParaRPr lang="da-DK" dirty="0"/>
          </a:p>
        </p:txBody>
      </p:sp>
      <p:sp>
        <p:nvSpPr>
          <p:cNvPr id="4" name="Pladsholder til slidenummer 3"/>
          <p:cNvSpPr>
            <a:spLocks noGrp="1"/>
          </p:cNvSpPr>
          <p:nvPr>
            <p:ph type="sldNum" sz="quarter" idx="5"/>
          </p:nvPr>
        </p:nvSpPr>
        <p:spPr/>
        <p:txBody>
          <a:bodyPr/>
          <a:lstStyle/>
          <a:p>
            <a:fld id="{A7EA1B6C-855C-48B3-A991-BAB8F934C07F}" type="slidenum">
              <a:rPr lang="da-DK" smtClean="0"/>
              <a:t>8</a:t>
            </a:fld>
            <a:endParaRPr lang="da-DK"/>
          </a:p>
        </p:txBody>
      </p:sp>
    </p:spTree>
    <p:extLst>
      <p:ext uri="{BB962C8B-B14F-4D97-AF65-F5344CB8AC3E}">
        <p14:creationId xmlns:p14="http://schemas.microsoft.com/office/powerpoint/2010/main" val="40551840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a:p>
            <a:r>
              <a:rPr lang="da-DK" dirty="0">
                <a:ea typeface="Calibri" panose="020F0502020204030204"/>
                <a:cs typeface="Calibri" panose="020F0502020204030204"/>
              </a:rPr>
              <a:t>Først i juni overgik Go til at blive en del af de lokale bibliotekshjemmesider og det betyder at orlaprisen.dk også flytter delvist. Orlaprisen.dk henviser nu til en side på bibliotekernes delingstjeneste, hvor der vil ligge information, der er rettet mod voksne formidlere – og også jer forlag og forfattere. Børnene skal stadig tilgå GO via mobiltelefon eller deres lokale bibliotekshjemmeside. </a:t>
            </a:r>
          </a:p>
          <a:p>
            <a:endParaRPr lang="da-DK" dirty="0">
              <a:ea typeface="Calibri" panose="020F0502020204030204"/>
              <a:cs typeface="Calibri" panose="020F0502020204030204"/>
            </a:endParaRPr>
          </a:p>
          <a:p>
            <a:r>
              <a:rPr lang="da-DK" dirty="0">
                <a:ea typeface="Calibri" panose="020F0502020204030204"/>
                <a:cs typeface="Calibri" panose="020F0502020204030204"/>
              </a:rPr>
              <a:t>Generel information om Orlaprisen får I bedst ved at følge med på Orlaprisens </a:t>
            </a:r>
            <a:r>
              <a:rPr lang="da-DK" dirty="0" err="1">
                <a:ea typeface="Calibri" panose="020F0502020204030204"/>
                <a:cs typeface="Calibri" panose="020F0502020204030204"/>
              </a:rPr>
              <a:t>facebook</a:t>
            </a:r>
            <a:r>
              <a:rPr lang="da-DK" dirty="0">
                <a:ea typeface="Calibri" panose="020F0502020204030204"/>
                <a:cs typeface="Calibri" panose="020F0502020204030204"/>
              </a:rPr>
              <a:t> og LinkedIn-profil. Her henvender vi os til alle de voksne, der arbejder med Orlaprisen på en eller anden måde. </a:t>
            </a:r>
          </a:p>
          <a:p>
            <a:endParaRPr lang="da-DK" dirty="0">
              <a:ea typeface="Calibri" panose="020F0502020204030204"/>
              <a:cs typeface="Calibri" panose="020F0502020204030204"/>
            </a:endParaRPr>
          </a:p>
        </p:txBody>
      </p:sp>
      <p:sp>
        <p:nvSpPr>
          <p:cNvPr id="4" name="Pladsholder til slidenummer 3"/>
          <p:cNvSpPr>
            <a:spLocks noGrp="1"/>
          </p:cNvSpPr>
          <p:nvPr>
            <p:ph type="sldNum" sz="quarter" idx="5"/>
          </p:nvPr>
        </p:nvSpPr>
        <p:spPr/>
        <p:txBody>
          <a:bodyPr/>
          <a:lstStyle/>
          <a:p>
            <a:fld id="{A7EA1B6C-855C-48B3-A991-BAB8F934C07F}" type="slidenum">
              <a:rPr lang="da-DK" smtClean="0"/>
              <a:t>9</a:t>
            </a:fld>
            <a:endParaRPr lang="da-DK"/>
          </a:p>
        </p:txBody>
      </p:sp>
    </p:spTree>
    <p:extLst>
      <p:ext uri="{BB962C8B-B14F-4D97-AF65-F5344CB8AC3E}">
        <p14:creationId xmlns:p14="http://schemas.microsoft.com/office/powerpoint/2010/main" val="21661918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A979B3-9535-54E3-C45E-C777E6825383}"/>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D41C5F60-32EA-B8E7-7743-A7754D18A2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F2806FFA-D9A3-D8AD-ABC6-4D545D06BB50}"/>
              </a:ext>
            </a:extLst>
          </p:cNvPr>
          <p:cNvSpPr>
            <a:spLocks noGrp="1"/>
          </p:cNvSpPr>
          <p:nvPr>
            <p:ph type="dt" sz="half" idx="10"/>
          </p:nvPr>
        </p:nvSpPr>
        <p:spPr/>
        <p:txBody>
          <a:bodyPr/>
          <a:lstStyle/>
          <a:p>
            <a:fld id="{7141694B-96D6-44E9-8727-C5574E1B94C2}" type="datetimeFigureOut">
              <a:rPr lang="da-DK" smtClean="0"/>
              <a:t>29-04-2026</a:t>
            </a:fld>
            <a:endParaRPr lang="da-DK"/>
          </a:p>
        </p:txBody>
      </p:sp>
      <p:sp>
        <p:nvSpPr>
          <p:cNvPr id="5" name="Pladsholder til sidefod 4">
            <a:extLst>
              <a:ext uri="{FF2B5EF4-FFF2-40B4-BE49-F238E27FC236}">
                <a16:creationId xmlns:a16="http://schemas.microsoft.com/office/drawing/2014/main" id="{D2F17B34-D47F-D147-E15B-ED6F9DF23E63}"/>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D09A2E5E-0A7B-4D22-531F-CA2D927CE14A}"/>
              </a:ext>
            </a:extLst>
          </p:cNvPr>
          <p:cNvSpPr>
            <a:spLocks noGrp="1"/>
          </p:cNvSpPr>
          <p:nvPr>
            <p:ph type="sldNum" sz="quarter" idx="12"/>
          </p:nvPr>
        </p:nvSpPr>
        <p:spPr/>
        <p:txBody>
          <a:bodyPr/>
          <a:lstStyle/>
          <a:p>
            <a:fld id="{6C8646F5-36A4-433E-8A22-9323D9B6DDB3}" type="slidenum">
              <a:rPr lang="da-DK" smtClean="0"/>
              <a:t>‹nr.›</a:t>
            </a:fld>
            <a:endParaRPr lang="da-DK"/>
          </a:p>
        </p:txBody>
      </p:sp>
    </p:spTree>
    <p:extLst>
      <p:ext uri="{BB962C8B-B14F-4D97-AF65-F5344CB8AC3E}">
        <p14:creationId xmlns:p14="http://schemas.microsoft.com/office/powerpoint/2010/main" val="27271909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1C71FB-FB42-4381-F416-35EFFE24F30E}"/>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5CD99ACC-CF04-EB1C-ACB9-EEF043C302E7}"/>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2AB97519-8361-381E-8428-B2C48C87E61B}"/>
              </a:ext>
            </a:extLst>
          </p:cNvPr>
          <p:cNvSpPr>
            <a:spLocks noGrp="1"/>
          </p:cNvSpPr>
          <p:nvPr>
            <p:ph type="dt" sz="half" idx="10"/>
          </p:nvPr>
        </p:nvSpPr>
        <p:spPr/>
        <p:txBody>
          <a:bodyPr/>
          <a:lstStyle/>
          <a:p>
            <a:fld id="{7141694B-96D6-44E9-8727-C5574E1B94C2}" type="datetimeFigureOut">
              <a:rPr lang="da-DK" smtClean="0"/>
              <a:t>29-04-2026</a:t>
            </a:fld>
            <a:endParaRPr lang="da-DK"/>
          </a:p>
        </p:txBody>
      </p:sp>
      <p:sp>
        <p:nvSpPr>
          <p:cNvPr id="5" name="Pladsholder til sidefod 4">
            <a:extLst>
              <a:ext uri="{FF2B5EF4-FFF2-40B4-BE49-F238E27FC236}">
                <a16:creationId xmlns:a16="http://schemas.microsoft.com/office/drawing/2014/main" id="{B092CDEE-F0C0-1FC8-93F8-5D9AA793CCFE}"/>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B0735F00-A120-3668-FDE1-095C1124A2FE}"/>
              </a:ext>
            </a:extLst>
          </p:cNvPr>
          <p:cNvSpPr>
            <a:spLocks noGrp="1"/>
          </p:cNvSpPr>
          <p:nvPr>
            <p:ph type="sldNum" sz="quarter" idx="12"/>
          </p:nvPr>
        </p:nvSpPr>
        <p:spPr/>
        <p:txBody>
          <a:bodyPr/>
          <a:lstStyle/>
          <a:p>
            <a:fld id="{6C8646F5-36A4-433E-8A22-9323D9B6DDB3}" type="slidenum">
              <a:rPr lang="da-DK" smtClean="0"/>
              <a:t>‹nr.›</a:t>
            </a:fld>
            <a:endParaRPr lang="da-DK"/>
          </a:p>
        </p:txBody>
      </p:sp>
    </p:spTree>
    <p:extLst>
      <p:ext uri="{BB962C8B-B14F-4D97-AF65-F5344CB8AC3E}">
        <p14:creationId xmlns:p14="http://schemas.microsoft.com/office/powerpoint/2010/main" val="1161152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AA8D5D62-D500-D186-0F75-A9782F55F33E}"/>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6C5C7F02-6F71-DD52-8604-65C46E46056C}"/>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3D02C4AB-BBA9-651A-B738-3324F135F1F7}"/>
              </a:ext>
            </a:extLst>
          </p:cNvPr>
          <p:cNvSpPr>
            <a:spLocks noGrp="1"/>
          </p:cNvSpPr>
          <p:nvPr>
            <p:ph type="dt" sz="half" idx="10"/>
          </p:nvPr>
        </p:nvSpPr>
        <p:spPr/>
        <p:txBody>
          <a:bodyPr/>
          <a:lstStyle/>
          <a:p>
            <a:fld id="{7141694B-96D6-44E9-8727-C5574E1B94C2}" type="datetimeFigureOut">
              <a:rPr lang="da-DK" smtClean="0"/>
              <a:t>29-04-2026</a:t>
            </a:fld>
            <a:endParaRPr lang="da-DK"/>
          </a:p>
        </p:txBody>
      </p:sp>
      <p:sp>
        <p:nvSpPr>
          <p:cNvPr id="5" name="Pladsholder til sidefod 4">
            <a:extLst>
              <a:ext uri="{FF2B5EF4-FFF2-40B4-BE49-F238E27FC236}">
                <a16:creationId xmlns:a16="http://schemas.microsoft.com/office/drawing/2014/main" id="{F761D0E5-672F-C8B7-3635-657E7AA27F23}"/>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A36908FF-BAF4-C565-A974-D157463029F3}"/>
              </a:ext>
            </a:extLst>
          </p:cNvPr>
          <p:cNvSpPr>
            <a:spLocks noGrp="1"/>
          </p:cNvSpPr>
          <p:nvPr>
            <p:ph type="sldNum" sz="quarter" idx="12"/>
          </p:nvPr>
        </p:nvSpPr>
        <p:spPr/>
        <p:txBody>
          <a:bodyPr/>
          <a:lstStyle/>
          <a:p>
            <a:fld id="{6C8646F5-36A4-433E-8A22-9323D9B6DDB3}" type="slidenum">
              <a:rPr lang="da-DK" smtClean="0"/>
              <a:t>‹nr.›</a:t>
            </a:fld>
            <a:endParaRPr lang="da-DK"/>
          </a:p>
        </p:txBody>
      </p:sp>
    </p:spTree>
    <p:extLst>
      <p:ext uri="{BB962C8B-B14F-4D97-AF65-F5344CB8AC3E}">
        <p14:creationId xmlns:p14="http://schemas.microsoft.com/office/powerpoint/2010/main" val="737021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A71B5E-A6B1-BAC6-6AD4-B07972F57E5D}"/>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250889A0-6AD9-E098-6355-E982D5F7BB62}"/>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E1BAA31B-AA45-6402-B872-0E366AD605AC}"/>
              </a:ext>
            </a:extLst>
          </p:cNvPr>
          <p:cNvSpPr>
            <a:spLocks noGrp="1"/>
          </p:cNvSpPr>
          <p:nvPr>
            <p:ph type="dt" sz="half" idx="10"/>
          </p:nvPr>
        </p:nvSpPr>
        <p:spPr/>
        <p:txBody>
          <a:bodyPr/>
          <a:lstStyle/>
          <a:p>
            <a:fld id="{7141694B-96D6-44E9-8727-C5574E1B94C2}" type="datetimeFigureOut">
              <a:rPr lang="da-DK" smtClean="0"/>
              <a:t>29-04-2026</a:t>
            </a:fld>
            <a:endParaRPr lang="da-DK"/>
          </a:p>
        </p:txBody>
      </p:sp>
      <p:sp>
        <p:nvSpPr>
          <p:cNvPr id="5" name="Pladsholder til sidefod 4">
            <a:extLst>
              <a:ext uri="{FF2B5EF4-FFF2-40B4-BE49-F238E27FC236}">
                <a16:creationId xmlns:a16="http://schemas.microsoft.com/office/drawing/2014/main" id="{B752FFE6-624A-7C6E-CBBB-2930C273C430}"/>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F78582AE-AB12-6568-81E6-478188D7D7AE}"/>
              </a:ext>
            </a:extLst>
          </p:cNvPr>
          <p:cNvSpPr>
            <a:spLocks noGrp="1"/>
          </p:cNvSpPr>
          <p:nvPr>
            <p:ph type="sldNum" sz="quarter" idx="12"/>
          </p:nvPr>
        </p:nvSpPr>
        <p:spPr/>
        <p:txBody>
          <a:bodyPr/>
          <a:lstStyle/>
          <a:p>
            <a:fld id="{6C8646F5-36A4-433E-8A22-9323D9B6DDB3}" type="slidenum">
              <a:rPr lang="da-DK" smtClean="0"/>
              <a:t>‹nr.›</a:t>
            </a:fld>
            <a:endParaRPr lang="da-DK"/>
          </a:p>
        </p:txBody>
      </p:sp>
    </p:spTree>
    <p:extLst>
      <p:ext uri="{BB962C8B-B14F-4D97-AF65-F5344CB8AC3E}">
        <p14:creationId xmlns:p14="http://schemas.microsoft.com/office/powerpoint/2010/main" val="3827556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DF44CA-F8D8-F133-73F3-DF56668C45C3}"/>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8912E010-B9BA-AC4E-D113-68D43218A6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533031D0-66F5-9EF6-8898-EAD930C004AE}"/>
              </a:ext>
            </a:extLst>
          </p:cNvPr>
          <p:cNvSpPr>
            <a:spLocks noGrp="1"/>
          </p:cNvSpPr>
          <p:nvPr>
            <p:ph type="dt" sz="half" idx="10"/>
          </p:nvPr>
        </p:nvSpPr>
        <p:spPr/>
        <p:txBody>
          <a:bodyPr/>
          <a:lstStyle/>
          <a:p>
            <a:fld id="{7141694B-96D6-44E9-8727-C5574E1B94C2}" type="datetimeFigureOut">
              <a:rPr lang="da-DK" smtClean="0"/>
              <a:t>29-04-2026</a:t>
            </a:fld>
            <a:endParaRPr lang="da-DK"/>
          </a:p>
        </p:txBody>
      </p:sp>
      <p:sp>
        <p:nvSpPr>
          <p:cNvPr id="5" name="Pladsholder til sidefod 4">
            <a:extLst>
              <a:ext uri="{FF2B5EF4-FFF2-40B4-BE49-F238E27FC236}">
                <a16:creationId xmlns:a16="http://schemas.microsoft.com/office/drawing/2014/main" id="{32C864CA-0EE5-3352-80B1-53685075835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6737D5F8-77CC-C894-A21A-3A466F8D2843}"/>
              </a:ext>
            </a:extLst>
          </p:cNvPr>
          <p:cNvSpPr>
            <a:spLocks noGrp="1"/>
          </p:cNvSpPr>
          <p:nvPr>
            <p:ph type="sldNum" sz="quarter" idx="12"/>
          </p:nvPr>
        </p:nvSpPr>
        <p:spPr/>
        <p:txBody>
          <a:bodyPr/>
          <a:lstStyle/>
          <a:p>
            <a:fld id="{6C8646F5-36A4-433E-8A22-9323D9B6DDB3}" type="slidenum">
              <a:rPr lang="da-DK" smtClean="0"/>
              <a:t>‹nr.›</a:t>
            </a:fld>
            <a:endParaRPr lang="da-DK"/>
          </a:p>
        </p:txBody>
      </p:sp>
    </p:spTree>
    <p:extLst>
      <p:ext uri="{BB962C8B-B14F-4D97-AF65-F5344CB8AC3E}">
        <p14:creationId xmlns:p14="http://schemas.microsoft.com/office/powerpoint/2010/main" val="3858586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1A45AF-581A-C0D3-20AF-740A2F02FE7A}"/>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0E59E92E-03AC-46BA-7312-1B9A4AD7B967}"/>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3F4011E9-F9AD-76A2-71DF-43A244B3C693}"/>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FF04C512-AFC7-FD03-00BB-6FEC557D6F51}"/>
              </a:ext>
            </a:extLst>
          </p:cNvPr>
          <p:cNvSpPr>
            <a:spLocks noGrp="1"/>
          </p:cNvSpPr>
          <p:nvPr>
            <p:ph type="dt" sz="half" idx="10"/>
          </p:nvPr>
        </p:nvSpPr>
        <p:spPr/>
        <p:txBody>
          <a:bodyPr/>
          <a:lstStyle/>
          <a:p>
            <a:fld id="{7141694B-96D6-44E9-8727-C5574E1B94C2}" type="datetimeFigureOut">
              <a:rPr lang="da-DK" smtClean="0"/>
              <a:t>29-04-2026</a:t>
            </a:fld>
            <a:endParaRPr lang="da-DK"/>
          </a:p>
        </p:txBody>
      </p:sp>
      <p:sp>
        <p:nvSpPr>
          <p:cNvPr id="6" name="Pladsholder til sidefod 5">
            <a:extLst>
              <a:ext uri="{FF2B5EF4-FFF2-40B4-BE49-F238E27FC236}">
                <a16:creationId xmlns:a16="http://schemas.microsoft.com/office/drawing/2014/main" id="{1F381195-B4D1-6DE5-243D-CE9AFF954FEB}"/>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F3BB1D7B-2B8A-8E6C-099C-A2E21A7879B5}"/>
              </a:ext>
            </a:extLst>
          </p:cNvPr>
          <p:cNvSpPr>
            <a:spLocks noGrp="1"/>
          </p:cNvSpPr>
          <p:nvPr>
            <p:ph type="sldNum" sz="quarter" idx="12"/>
          </p:nvPr>
        </p:nvSpPr>
        <p:spPr/>
        <p:txBody>
          <a:bodyPr/>
          <a:lstStyle/>
          <a:p>
            <a:fld id="{6C8646F5-36A4-433E-8A22-9323D9B6DDB3}" type="slidenum">
              <a:rPr lang="da-DK" smtClean="0"/>
              <a:t>‹nr.›</a:t>
            </a:fld>
            <a:endParaRPr lang="da-DK"/>
          </a:p>
        </p:txBody>
      </p:sp>
    </p:spTree>
    <p:extLst>
      <p:ext uri="{BB962C8B-B14F-4D97-AF65-F5344CB8AC3E}">
        <p14:creationId xmlns:p14="http://schemas.microsoft.com/office/powerpoint/2010/main" val="733182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B7294E-89F4-A722-1BD0-A46CF4BF7B3F}"/>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882A1143-D435-BF50-5E12-6D9EF1F470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260C5241-9E69-CCB6-1F1F-A1FC090A43B4}"/>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E0CC429D-EC81-C044-21F4-C721003CDC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D1D11BD3-9D95-9096-5E02-2649A35ECA2A}"/>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8E9E4141-5B58-9C7A-CDEC-C5CE56122C9C}"/>
              </a:ext>
            </a:extLst>
          </p:cNvPr>
          <p:cNvSpPr>
            <a:spLocks noGrp="1"/>
          </p:cNvSpPr>
          <p:nvPr>
            <p:ph type="dt" sz="half" idx="10"/>
          </p:nvPr>
        </p:nvSpPr>
        <p:spPr/>
        <p:txBody>
          <a:bodyPr/>
          <a:lstStyle/>
          <a:p>
            <a:fld id="{7141694B-96D6-44E9-8727-C5574E1B94C2}" type="datetimeFigureOut">
              <a:rPr lang="da-DK" smtClean="0"/>
              <a:t>29-04-2026</a:t>
            </a:fld>
            <a:endParaRPr lang="da-DK"/>
          </a:p>
        </p:txBody>
      </p:sp>
      <p:sp>
        <p:nvSpPr>
          <p:cNvPr id="8" name="Pladsholder til sidefod 7">
            <a:extLst>
              <a:ext uri="{FF2B5EF4-FFF2-40B4-BE49-F238E27FC236}">
                <a16:creationId xmlns:a16="http://schemas.microsoft.com/office/drawing/2014/main" id="{9C13776C-C3A9-B69A-DD47-D207EA408388}"/>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2484954C-53CB-BDE1-CDC6-86ED8CEC5358}"/>
              </a:ext>
            </a:extLst>
          </p:cNvPr>
          <p:cNvSpPr>
            <a:spLocks noGrp="1"/>
          </p:cNvSpPr>
          <p:nvPr>
            <p:ph type="sldNum" sz="quarter" idx="12"/>
          </p:nvPr>
        </p:nvSpPr>
        <p:spPr/>
        <p:txBody>
          <a:bodyPr/>
          <a:lstStyle/>
          <a:p>
            <a:fld id="{6C8646F5-36A4-433E-8A22-9323D9B6DDB3}" type="slidenum">
              <a:rPr lang="da-DK" smtClean="0"/>
              <a:t>‹nr.›</a:t>
            </a:fld>
            <a:endParaRPr lang="da-DK"/>
          </a:p>
        </p:txBody>
      </p:sp>
    </p:spTree>
    <p:extLst>
      <p:ext uri="{BB962C8B-B14F-4D97-AF65-F5344CB8AC3E}">
        <p14:creationId xmlns:p14="http://schemas.microsoft.com/office/powerpoint/2010/main" val="242540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6D8ECD-A502-38F7-6259-DBA4CFB387D9}"/>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1BD00FFF-EC49-8363-8BA5-F6BE45C6A9B4}"/>
              </a:ext>
            </a:extLst>
          </p:cNvPr>
          <p:cNvSpPr>
            <a:spLocks noGrp="1"/>
          </p:cNvSpPr>
          <p:nvPr>
            <p:ph type="dt" sz="half" idx="10"/>
          </p:nvPr>
        </p:nvSpPr>
        <p:spPr/>
        <p:txBody>
          <a:bodyPr/>
          <a:lstStyle/>
          <a:p>
            <a:fld id="{7141694B-96D6-44E9-8727-C5574E1B94C2}" type="datetimeFigureOut">
              <a:rPr lang="da-DK" smtClean="0"/>
              <a:t>29-04-2026</a:t>
            </a:fld>
            <a:endParaRPr lang="da-DK"/>
          </a:p>
        </p:txBody>
      </p:sp>
      <p:sp>
        <p:nvSpPr>
          <p:cNvPr id="4" name="Pladsholder til sidefod 3">
            <a:extLst>
              <a:ext uri="{FF2B5EF4-FFF2-40B4-BE49-F238E27FC236}">
                <a16:creationId xmlns:a16="http://schemas.microsoft.com/office/drawing/2014/main" id="{5AF1CBD7-2E42-24FF-8FDC-120E9479B319}"/>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B36B1A86-1E12-7890-8AE3-8F02DCF29AF0}"/>
              </a:ext>
            </a:extLst>
          </p:cNvPr>
          <p:cNvSpPr>
            <a:spLocks noGrp="1"/>
          </p:cNvSpPr>
          <p:nvPr>
            <p:ph type="sldNum" sz="quarter" idx="12"/>
          </p:nvPr>
        </p:nvSpPr>
        <p:spPr/>
        <p:txBody>
          <a:bodyPr/>
          <a:lstStyle/>
          <a:p>
            <a:fld id="{6C8646F5-36A4-433E-8A22-9323D9B6DDB3}" type="slidenum">
              <a:rPr lang="da-DK" smtClean="0"/>
              <a:t>‹nr.›</a:t>
            </a:fld>
            <a:endParaRPr lang="da-DK"/>
          </a:p>
        </p:txBody>
      </p:sp>
    </p:spTree>
    <p:extLst>
      <p:ext uri="{BB962C8B-B14F-4D97-AF65-F5344CB8AC3E}">
        <p14:creationId xmlns:p14="http://schemas.microsoft.com/office/powerpoint/2010/main" val="3232525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17008E69-A5C7-103E-E9B5-20D6ECA831A5}"/>
              </a:ext>
            </a:extLst>
          </p:cNvPr>
          <p:cNvSpPr>
            <a:spLocks noGrp="1"/>
          </p:cNvSpPr>
          <p:nvPr>
            <p:ph type="dt" sz="half" idx="10"/>
          </p:nvPr>
        </p:nvSpPr>
        <p:spPr/>
        <p:txBody>
          <a:bodyPr/>
          <a:lstStyle/>
          <a:p>
            <a:fld id="{7141694B-96D6-44E9-8727-C5574E1B94C2}" type="datetimeFigureOut">
              <a:rPr lang="da-DK" smtClean="0"/>
              <a:t>29-04-2026</a:t>
            </a:fld>
            <a:endParaRPr lang="da-DK"/>
          </a:p>
        </p:txBody>
      </p:sp>
      <p:sp>
        <p:nvSpPr>
          <p:cNvPr id="3" name="Pladsholder til sidefod 2">
            <a:extLst>
              <a:ext uri="{FF2B5EF4-FFF2-40B4-BE49-F238E27FC236}">
                <a16:creationId xmlns:a16="http://schemas.microsoft.com/office/drawing/2014/main" id="{2F7AF3BB-8973-7130-C048-EDB4EA55D805}"/>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345D548B-E8F5-AC73-3358-8D9EEE85DFD1}"/>
              </a:ext>
            </a:extLst>
          </p:cNvPr>
          <p:cNvSpPr>
            <a:spLocks noGrp="1"/>
          </p:cNvSpPr>
          <p:nvPr>
            <p:ph type="sldNum" sz="quarter" idx="12"/>
          </p:nvPr>
        </p:nvSpPr>
        <p:spPr/>
        <p:txBody>
          <a:bodyPr/>
          <a:lstStyle/>
          <a:p>
            <a:fld id="{6C8646F5-36A4-433E-8A22-9323D9B6DDB3}" type="slidenum">
              <a:rPr lang="da-DK" smtClean="0"/>
              <a:t>‹nr.›</a:t>
            </a:fld>
            <a:endParaRPr lang="da-DK"/>
          </a:p>
        </p:txBody>
      </p:sp>
    </p:spTree>
    <p:extLst>
      <p:ext uri="{BB962C8B-B14F-4D97-AF65-F5344CB8AC3E}">
        <p14:creationId xmlns:p14="http://schemas.microsoft.com/office/powerpoint/2010/main" val="1560326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B69A39-A897-EAF7-01B7-82012698E111}"/>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85CF7BAB-BC90-1731-2C29-363E85EDF8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B194336A-C669-0930-86DA-EEDFD848EA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3C1E4C9A-4039-829D-CBE7-F3CC4222620B}"/>
              </a:ext>
            </a:extLst>
          </p:cNvPr>
          <p:cNvSpPr>
            <a:spLocks noGrp="1"/>
          </p:cNvSpPr>
          <p:nvPr>
            <p:ph type="dt" sz="half" idx="10"/>
          </p:nvPr>
        </p:nvSpPr>
        <p:spPr/>
        <p:txBody>
          <a:bodyPr/>
          <a:lstStyle/>
          <a:p>
            <a:fld id="{7141694B-96D6-44E9-8727-C5574E1B94C2}" type="datetimeFigureOut">
              <a:rPr lang="da-DK" smtClean="0"/>
              <a:t>29-04-2026</a:t>
            </a:fld>
            <a:endParaRPr lang="da-DK"/>
          </a:p>
        </p:txBody>
      </p:sp>
      <p:sp>
        <p:nvSpPr>
          <p:cNvPr id="6" name="Pladsholder til sidefod 5">
            <a:extLst>
              <a:ext uri="{FF2B5EF4-FFF2-40B4-BE49-F238E27FC236}">
                <a16:creationId xmlns:a16="http://schemas.microsoft.com/office/drawing/2014/main" id="{7FC7D62B-83A4-9321-E24D-178DBD2CDC75}"/>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F403A25B-8BDC-2FE1-BD85-1BB4969BF4BD}"/>
              </a:ext>
            </a:extLst>
          </p:cNvPr>
          <p:cNvSpPr>
            <a:spLocks noGrp="1"/>
          </p:cNvSpPr>
          <p:nvPr>
            <p:ph type="sldNum" sz="quarter" idx="12"/>
          </p:nvPr>
        </p:nvSpPr>
        <p:spPr/>
        <p:txBody>
          <a:bodyPr/>
          <a:lstStyle/>
          <a:p>
            <a:fld id="{6C8646F5-36A4-433E-8A22-9323D9B6DDB3}" type="slidenum">
              <a:rPr lang="da-DK" smtClean="0"/>
              <a:t>‹nr.›</a:t>
            </a:fld>
            <a:endParaRPr lang="da-DK"/>
          </a:p>
        </p:txBody>
      </p:sp>
    </p:spTree>
    <p:extLst>
      <p:ext uri="{BB962C8B-B14F-4D97-AF65-F5344CB8AC3E}">
        <p14:creationId xmlns:p14="http://schemas.microsoft.com/office/powerpoint/2010/main" val="1226680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242918-3912-EB67-0812-49F80269942B}"/>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4CA82DA8-2189-E056-C13A-D4D0D6DE7C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84276A89-4266-4936-4DCC-8AF92D8ADC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E4985347-F0AE-FAE1-71AF-84F716F4D038}"/>
              </a:ext>
            </a:extLst>
          </p:cNvPr>
          <p:cNvSpPr>
            <a:spLocks noGrp="1"/>
          </p:cNvSpPr>
          <p:nvPr>
            <p:ph type="dt" sz="half" idx="10"/>
          </p:nvPr>
        </p:nvSpPr>
        <p:spPr/>
        <p:txBody>
          <a:bodyPr/>
          <a:lstStyle/>
          <a:p>
            <a:fld id="{7141694B-96D6-44E9-8727-C5574E1B94C2}" type="datetimeFigureOut">
              <a:rPr lang="da-DK" smtClean="0"/>
              <a:t>29-04-2026</a:t>
            </a:fld>
            <a:endParaRPr lang="da-DK"/>
          </a:p>
        </p:txBody>
      </p:sp>
      <p:sp>
        <p:nvSpPr>
          <p:cNvPr id="6" name="Pladsholder til sidefod 5">
            <a:extLst>
              <a:ext uri="{FF2B5EF4-FFF2-40B4-BE49-F238E27FC236}">
                <a16:creationId xmlns:a16="http://schemas.microsoft.com/office/drawing/2014/main" id="{AD1BAF5F-E626-C9D4-84C4-4FDD04F0FB07}"/>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14FAE3E8-10E9-353B-FFA1-15A3024FC0A5}"/>
              </a:ext>
            </a:extLst>
          </p:cNvPr>
          <p:cNvSpPr>
            <a:spLocks noGrp="1"/>
          </p:cNvSpPr>
          <p:nvPr>
            <p:ph type="sldNum" sz="quarter" idx="12"/>
          </p:nvPr>
        </p:nvSpPr>
        <p:spPr/>
        <p:txBody>
          <a:bodyPr/>
          <a:lstStyle/>
          <a:p>
            <a:fld id="{6C8646F5-36A4-433E-8A22-9323D9B6DDB3}" type="slidenum">
              <a:rPr lang="da-DK" smtClean="0"/>
              <a:t>‹nr.›</a:t>
            </a:fld>
            <a:endParaRPr lang="da-DK"/>
          </a:p>
        </p:txBody>
      </p:sp>
    </p:spTree>
    <p:extLst>
      <p:ext uri="{BB962C8B-B14F-4D97-AF65-F5344CB8AC3E}">
        <p14:creationId xmlns:p14="http://schemas.microsoft.com/office/powerpoint/2010/main" val="2661431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57280031-4875-4C79-CD54-A4643E268F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C5FDD7CE-B3CF-E2F0-F9E1-C5B9C7C962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09861B70-E117-FD3D-4238-1B81633E16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41694B-96D6-44E9-8727-C5574E1B94C2}" type="datetimeFigureOut">
              <a:rPr lang="da-DK" smtClean="0"/>
              <a:t>29-04-2026</a:t>
            </a:fld>
            <a:endParaRPr lang="da-DK"/>
          </a:p>
        </p:txBody>
      </p:sp>
      <p:sp>
        <p:nvSpPr>
          <p:cNvPr id="5" name="Pladsholder til sidefod 4">
            <a:extLst>
              <a:ext uri="{FF2B5EF4-FFF2-40B4-BE49-F238E27FC236}">
                <a16:creationId xmlns:a16="http://schemas.microsoft.com/office/drawing/2014/main" id="{77B40D6E-BA94-E912-D45D-AFC2A7E26C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BD9D1BB8-EA58-88EB-1043-AC3C668A00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8646F5-36A4-433E-8A22-9323D9B6DDB3}" type="slidenum">
              <a:rPr lang="da-DK" smtClean="0"/>
              <a:t>‹nr.›</a:t>
            </a:fld>
            <a:endParaRPr lang="da-DK"/>
          </a:p>
        </p:txBody>
      </p:sp>
    </p:spTree>
    <p:extLst>
      <p:ext uri="{BB962C8B-B14F-4D97-AF65-F5344CB8AC3E}">
        <p14:creationId xmlns:p14="http://schemas.microsoft.com/office/powerpoint/2010/main" val="805039670"/>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18/10/relationships/comments" Target="../comments/modernComment_105_6849473D.xm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1">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A1C440B-1B1C-D551-8978-ADDA61D9D221}"/>
              </a:ext>
            </a:extLst>
          </p:cNvPr>
          <p:cNvSpPr>
            <a:spLocks noGrp="1"/>
          </p:cNvSpPr>
          <p:nvPr>
            <p:ph type="ctrTitle"/>
          </p:nvPr>
        </p:nvSpPr>
        <p:spPr>
          <a:xfrm>
            <a:off x="890338" y="640080"/>
            <a:ext cx="3734014" cy="3566160"/>
          </a:xfrm>
        </p:spPr>
        <p:txBody>
          <a:bodyPr anchor="b">
            <a:normAutofit/>
          </a:bodyPr>
          <a:lstStyle/>
          <a:p>
            <a:pPr algn="l"/>
            <a:r>
              <a:rPr lang="da-DK" sz="5400">
                <a:latin typeface="Sniff Medium" panose="02000603020000020004" pitchFamily="50" charset="0"/>
              </a:rPr>
              <a:t>Infomøde om Orlaprisen 2026</a:t>
            </a:r>
          </a:p>
        </p:txBody>
      </p:sp>
      <p:sp>
        <p:nvSpPr>
          <p:cNvPr id="24"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lede 4" descr="Et billede, der indeholder tekst&#10;&#10;Automatisk genereret beskrivelse">
            <a:extLst>
              <a:ext uri="{FF2B5EF4-FFF2-40B4-BE49-F238E27FC236}">
                <a16:creationId xmlns:a16="http://schemas.microsoft.com/office/drawing/2014/main" id="{190942C1-F42D-4840-010D-903A8026A73C}"/>
              </a:ext>
            </a:extLst>
          </p:cNvPr>
          <p:cNvPicPr>
            <a:picLocks noChangeAspect="1"/>
          </p:cNvPicPr>
          <p:nvPr/>
        </p:nvPicPr>
        <p:blipFill rotWithShape="1">
          <a:blip r:embed="rId3">
            <a:extLst>
              <a:ext uri="{28A0092B-C50C-407E-A947-70E740481C1C}">
                <a14:useLocalDpi xmlns:a14="http://schemas.microsoft.com/office/drawing/2010/main" val="0"/>
              </a:ext>
            </a:extLst>
          </a:blip>
          <a:srcRect l="5782" r="3779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8702467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Billede 5" descr="Et billede, der indeholder tøj, person, kvinde, menneske&#10;&#10;Automatisk genereret beskrivelse">
            <a:extLst>
              <a:ext uri="{FF2B5EF4-FFF2-40B4-BE49-F238E27FC236}">
                <a16:creationId xmlns:a16="http://schemas.microsoft.com/office/drawing/2014/main" id="{DDC43EF9-0CED-7302-0634-9BD41FD1BA5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047" y="10"/>
            <a:ext cx="12191999" cy="6857990"/>
          </a:xfrm>
          <a:prstGeom prst="rect">
            <a:avLst/>
          </a:prstGeom>
        </p:spPr>
      </p:pic>
      <p:sp>
        <p:nvSpPr>
          <p:cNvPr id="54" name="Rectangle 53">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7D3E741-F5A3-232A-9182-2691CE388514}"/>
              </a:ext>
            </a:extLst>
          </p:cNvPr>
          <p:cNvSpPr>
            <a:spLocks noGrp="1"/>
          </p:cNvSpPr>
          <p:nvPr>
            <p:ph type="ctrTitle"/>
          </p:nvPr>
        </p:nvSpPr>
        <p:spPr>
          <a:xfrm>
            <a:off x="1063752" y="193964"/>
            <a:ext cx="10058400" cy="1294288"/>
          </a:xfrm>
          <a:effectLst>
            <a:outerShdw blurRad="50800" dist="38100" dir="2700000" algn="tl" rotWithShape="0">
              <a:prstClr val="black">
                <a:alpha val="40000"/>
              </a:prstClr>
            </a:outerShdw>
          </a:effectLst>
        </p:spPr>
        <p:txBody>
          <a:bodyPr>
            <a:normAutofit/>
          </a:bodyPr>
          <a:lstStyle/>
          <a:p>
            <a:r>
              <a:rPr lang="da-DK" sz="5200">
                <a:solidFill>
                  <a:srgbClr val="FFFFFF"/>
                </a:solidFill>
                <a:latin typeface="Sniff Medium" panose="02000603020000020004" pitchFamily="50" charset="0"/>
              </a:rPr>
              <a:t>Spørgsmål</a:t>
            </a:r>
          </a:p>
        </p:txBody>
      </p:sp>
    </p:spTree>
    <p:extLst>
      <p:ext uri="{BB962C8B-B14F-4D97-AF65-F5344CB8AC3E}">
        <p14:creationId xmlns:p14="http://schemas.microsoft.com/office/powerpoint/2010/main" val="2921981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1FA086A-0317-B912-75B3-E13B8DA785F8}"/>
              </a:ext>
            </a:extLst>
          </p:cNvPr>
          <p:cNvSpPr>
            <a:spLocks noGrp="1"/>
          </p:cNvSpPr>
          <p:nvPr>
            <p:ph type="ctrTitle"/>
          </p:nvPr>
        </p:nvSpPr>
        <p:spPr>
          <a:xfrm>
            <a:off x="630936" y="639520"/>
            <a:ext cx="3429000" cy="1719072"/>
          </a:xfrm>
        </p:spPr>
        <p:txBody>
          <a:bodyPr vert="horz" lIns="91440" tIns="45720" rIns="91440" bIns="45720" rtlCol="0" anchor="b">
            <a:normAutofit/>
          </a:bodyPr>
          <a:lstStyle/>
          <a:p>
            <a:pPr algn="l"/>
            <a:r>
              <a:rPr lang="en-US" sz="5000" kern="1200">
                <a:solidFill>
                  <a:schemeClr val="tx1"/>
                </a:solidFill>
                <a:latin typeface="+mj-lt"/>
                <a:ea typeface="+mj-ea"/>
                <a:cs typeface="+mj-cs"/>
              </a:rPr>
              <a:t>Velkommen </a:t>
            </a:r>
            <a:br>
              <a:rPr lang="en-US" sz="5000" kern="1200">
                <a:solidFill>
                  <a:schemeClr val="tx1"/>
                </a:solidFill>
                <a:latin typeface="+mj-lt"/>
                <a:ea typeface="+mj-ea"/>
                <a:cs typeface="+mj-cs"/>
              </a:rPr>
            </a:br>
            <a:endParaRPr lang="en-US" sz="5000" kern="1200">
              <a:solidFill>
                <a:schemeClr val="tx1"/>
              </a:solidFill>
              <a:latin typeface="+mj-lt"/>
              <a:ea typeface="+mj-ea"/>
              <a:cs typeface="+mj-cs"/>
            </a:endParaRPr>
          </a:p>
        </p:txBody>
      </p:sp>
      <p:sp>
        <p:nvSpPr>
          <p:cNvPr id="13"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Undertitel 2">
            <a:extLst>
              <a:ext uri="{FF2B5EF4-FFF2-40B4-BE49-F238E27FC236}">
                <a16:creationId xmlns:a16="http://schemas.microsoft.com/office/drawing/2014/main" id="{53A4CF94-A662-45B7-925B-C2EAE1EC3EB5}"/>
              </a:ext>
            </a:extLst>
          </p:cNvPr>
          <p:cNvSpPr>
            <a:spLocks noGrp="1"/>
          </p:cNvSpPr>
          <p:nvPr>
            <p:ph type="subTitle" idx="1"/>
          </p:nvPr>
        </p:nvSpPr>
        <p:spPr>
          <a:xfrm>
            <a:off x="630935" y="2807208"/>
            <a:ext cx="4260041" cy="3410712"/>
          </a:xfrm>
        </p:spPr>
        <p:txBody>
          <a:bodyPr vert="horz" lIns="91440" tIns="45720" rIns="91440" bIns="45720" rtlCol="0" anchor="t">
            <a:normAutofit lnSpcReduction="10000"/>
          </a:bodyPr>
          <a:lstStyle/>
          <a:p>
            <a:pPr indent="-228600" algn="l">
              <a:buFont typeface="Arial" panose="020B0604020202020204" pitchFamily="34" charset="0"/>
              <a:buChar char="•"/>
            </a:pPr>
            <a:endParaRPr lang="en-US" sz="1900"/>
          </a:p>
          <a:p>
            <a:pPr marL="342900" indent="-228600" algn="l">
              <a:buFont typeface="Arial" panose="020B0604020202020204" pitchFamily="34" charset="0"/>
              <a:buChar char="•"/>
            </a:pPr>
            <a:r>
              <a:rPr lang="en-US" sz="1900" b="1" err="1"/>
              <a:t>Velkommen</a:t>
            </a:r>
            <a:endParaRPr lang="en-US" sz="1900" b="1"/>
          </a:p>
          <a:p>
            <a:pPr marL="342900" indent="-228600" algn="l">
              <a:buFont typeface="Arial" panose="020B0604020202020204" pitchFamily="34" charset="0"/>
              <a:buChar char="•"/>
            </a:pPr>
            <a:r>
              <a:rPr lang="en-US" sz="1900" b="1"/>
              <a:t>Fakta om </a:t>
            </a:r>
            <a:r>
              <a:rPr lang="en-US" sz="1900" b="1" err="1"/>
              <a:t>Orlaprisen</a:t>
            </a:r>
            <a:r>
              <a:rPr lang="en-US" sz="1900" b="1"/>
              <a:t> </a:t>
            </a:r>
          </a:p>
          <a:p>
            <a:pPr marL="342900" indent="-228600" algn="l">
              <a:buFont typeface="Arial" panose="020B0604020202020204" pitchFamily="34" charset="0"/>
              <a:buChar char="•"/>
            </a:pPr>
            <a:r>
              <a:rPr lang="en-US" sz="1900" b="1" err="1"/>
              <a:t>Statistik</a:t>
            </a:r>
            <a:r>
              <a:rPr lang="en-US" sz="1900" b="1"/>
              <a:t> </a:t>
            </a:r>
            <a:r>
              <a:rPr lang="en-US" sz="1900" b="1" err="1"/>
              <a:t>fra</a:t>
            </a:r>
            <a:r>
              <a:rPr lang="en-US" sz="1900" b="1"/>
              <a:t> </a:t>
            </a:r>
            <a:r>
              <a:rPr lang="en-US" sz="1900" b="1" err="1"/>
              <a:t>Orlaprisen</a:t>
            </a:r>
            <a:r>
              <a:rPr lang="en-US" sz="1900" b="1"/>
              <a:t> 2025</a:t>
            </a:r>
          </a:p>
          <a:p>
            <a:pPr marL="342900" indent="-228600" algn="l">
              <a:buFont typeface="Arial" panose="020B0604020202020204" pitchFamily="34" charset="0"/>
              <a:buChar char="•"/>
            </a:pPr>
            <a:r>
              <a:rPr lang="en-US" sz="1900" b="1" err="1"/>
              <a:t>Nyt</a:t>
            </a:r>
            <a:r>
              <a:rPr lang="en-US" sz="1900" b="1"/>
              <a:t> </a:t>
            </a:r>
            <a:r>
              <a:rPr lang="en-US" sz="1900" b="1" err="1"/>
              <a:t>årshjul</a:t>
            </a:r>
            <a:r>
              <a:rPr lang="en-US" sz="1900" b="1"/>
              <a:t> for </a:t>
            </a:r>
            <a:r>
              <a:rPr lang="en-US" sz="1900" b="1" err="1"/>
              <a:t>Orlaprisen</a:t>
            </a:r>
            <a:r>
              <a:rPr lang="en-US" sz="1900" b="1"/>
              <a:t> 2026</a:t>
            </a:r>
          </a:p>
          <a:p>
            <a:pPr marL="342900" indent="-228600" algn="l">
              <a:buFont typeface="Arial" panose="020B0604020202020204" pitchFamily="34" charset="0"/>
              <a:buChar char="•"/>
            </a:pPr>
            <a:r>
              <a:rPr lang="en-US" sz="1900" b="1" err="1"/>
              <a:t>Forslag</a:t>
            </a:r>
            <a:r>
              <a:rPr lang="en-US" sz="1900" b="1"/>
              <a:t> </a:t>
            </a:r>
            <a:r>
              <a:rPr lang="en-US" sz="1900" b="1" err="1"/>
              <a:t>til</a:t>
            </a:r>
            <a:r>
              <a:rPr lang="en-US" sz="1900" b="1"/>
              <a:t> </a:t>
            </a:r>
            <a:r>
              <a:rPr lang="en-US" sz="1900" b="1" err="1"/>
              <a:t>aktiviteter</a:t>
            </a:r>
            <a:endParaRPr lang="en-US" sz="1900" b="1"/>
          </a:p>
          <a:p>
            <a:pPr marL="342900" indent="-228600" algn="l">
              <a:buFont typeface="Arial" panose="020B0604020202020204" pitchFamily="34" charset="0"/>
              <a:buChar char="•"/>
            </a:pPr>
            <a:r>
              <a:rPr lang="en-US" sz="1900" b="1" err="1"/>
              <a:t>Orlaprisen</a:t>
            </a:r>
            <a:r>
              <a:rPr lang="en-US" sz="1900" b="1"/>
              <a:t> på GO og Orlaprisen.dk</a:t>
            </a:r>
          </a:p>
          <a:p>
            <a:pPr marL="342900" indent="-228600" algn="l">
              <a:buFont typeface="Arial" panose="020B0604020202020204" pitchFamily="34" charset="0"/>
              <a:buChar char="•"/>
            </a:pPr>
            <a:r>
              <a:rPr lang="en-US" sz="1900" b="1" err="1"/>
              <a:t>Afstemning</a:t>
            </a:r>
            <a:endParaRPr lang="en-US" sz="1900" b="1"/>
          </a:p>
          <a:p>
            <a:pPr marL="342900" indent="-228600" algn="l">
              <a:buFont typeface="Arial" panose="020B0604020202020204" pitchFamily="34" charset="0"/>
              <a:buChar char="•"/>
            </a:pPr>
            <a:r>
              <a:rPr lang="en-US" sz="1900" b="1" err="1"/>
              <a:t>Spørgsmål</a:t>
            </a:r>
            <a:endParaRPr lang="en-US" sz="1900" b="1"/>
          </a:p>
          <a:p>
            <a:pPr marL="342900" indent="-228600" algn="l">
              <a:buFont typeface="Arial" panose="020B0604020202020204" pitchFamily="34" charset="0"/>
              <a:buChar char="•"/>
            </a:pPr>
            <a:endParaRPr lang="en-US" sz="1900"/>
          </a:p>
          <a:p>
            <a:pPr marL="342900" indent="-228600" algn="l">
              <a:buFont typeface="Arial" panose="020B0604020202020204" pitchFamily="34" charset="0"/>
              <a:buChar char="•"/>
            </a:pPr>
            <a:endParaRPr lang="en-US" sz="1900"/>
          </a:p>
          <a:p>
            <a:pPr marL="342900" indent="-228600" algn="l">
              <a:buFont typeface="Arial" panose="020B0604020202020204" pitchFamily="34" charset="0"/>
              <a:buChar char="•"/>
            </a:pPr>
            <a:endParaRPr lang="en-US" sz="1900"/>
          </a:p>
          <a:p>
            <a:pPr indent="-228600" algn="l">
              <a:buFont typeface="Arial" panose="020B0604020202020204" pitchFamily="34" charset="0"/>
              <a:buChar char="•"/>
            </a:pPr>
            <a:endParaRPr lang="en-US" sz="1900"/>
          </a:p>
        </p:txBody>
      </p:sp>
      <p:pic>
        <p:nvPicPr>
          <p:cNvPr id="6" name="Billede 5">
            <a:extLst>
              <a:ext uri="{FF2B5EF4-FFF2-40B4-BE49-F238E27FC236}">
                <a16:creationId xmlns:a16="http://schemas.microsoft.com/office/drawing/2014/main" id="{F409FFD9-9D77-77A0-9704-02DDD57008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7317" y="640080"/>
            <a:ext cx="5997677" cy="5577840"/>
          </a:xfrm>
          <a:prstGeom prst="rect">
            <a:avLst/>
          </a:prstGeom>
        </p:spPr>
      </p:pic>
    </p:spTree>
    <p:extLst>
      <p:ext uri="{BB962C8B-B14F-4D97-AF65-F5344CB8AC3E}">
        <p14:creationId xmlns:p14="http://schemas.microsoft.com/office/powerpoint/2010/main" val="12441482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AAE208E-3CDD-DE79-E819-80A81204D814}"/>
              </a:ext>
            </a:extLst>
          </p:cNvPr>
          <p:cNvSpPr>
            <a:spLocks noGrp="1"/>
          </p:cNvSpPr>
          <p:nvPr>
            <p:ph type="ctrTitle"/>
          </p:nvPr>
        </p:nvSpPr>
        <p:spPr>
          <a:xfrm>
            <a:off x="411480" y="987552"/>
            <a:ext cx="4485861" cy="1088136"/>
          </a:xfrm>
        </p:spPr>
        <p:txBody>
          <a:bodyPr vert="horz" lIns="91440" tIns="45720" rIns="91440" bIns="45720" rtlCol="0" anchor="b">
            <a:normAutofit/>
          </a:bodyPr>
          <a:lstStyle/>
          <a:p>
            <a:pPr algn="l"/>
            <a:r>
              <a:rPr lang="en-US" sz="3400"/>
              <a:t>Om Orlaprisen</a:t>
            </a:r>
          </a:p>
        </p:txBody>
      </p:sp>
      <p:sp>
        <p:nvSpPr>
          <p:cNvPr id="48" name="Rectangle 47">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0" name="Rectangle 49">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1" name="Tekstfelt 10">
            <a:extLst>
              <a:ext uri="{FF2B5EF4-FFF2-40B4-BE49-F238E27FC236}">
                <a16:creationId xmlns:a16="http://schemas.microsoft.com/office/drawing/2014/main" id="{AD01AF28-278E-A086-FC21-F68C3CC3F293}"/>
              </a:ext>
            </a:extLst>
          </p:cNvPr>
          <p:cNvSpPr txBox="1"/>
          <p:nvPr/>
        </p:nvSpPr>
        <p:spPr>
          <a:xfrm>
            <a:off x="411479" y="2688336"/>
            <a:ext cx="4498848" cy="3584448"/>
          </a:xfrm>
          <a:prstGeom prst="rect">
            <a:avLst/>
          </a:prstGeom>
        </p:spPr>
        <p:txBody>
          <a:bodyPr vert="horz" lIns="91440" tIns="45720" rIns="91440" bIns="45720" rtlCol="0" anchor="t">
            <a:normAutofit/>
          </a:bodyPr>
          <a:lstStyle/>
          <a:p>
            <a:pPr marL="285750" indent="-228600">
              <a:lnSpc>
                <a:spcPct val="90000"/>
              </a:lnSpc>
              <a:spcAft>
                <a:spcPts val="600"/>
              </a:spcAft>
              <a:buFont typeface="Arial" panose="020B0604020202020204" pitchFamily="34" charset="0"/>
              <a:buChar char="•"/>
            </a:pPr>
            <a:r>
              <a:rPr lang="en-US" sz="1400"/>
              <a:t>Aarhus </a:t>
            </a:r>
            <a:r>
              <a:rPr lang="en-US" sz="1400" err="1"/>
              <a:t>Kommunes</a:t>
            </a:r>
            <a:r>
              <a:rPr lang="en-US" sz="1400"/>
              <a:t> </a:t>
            </a:r>
            <a:r>
              <a:rPr lang="en-US" sz="1400" err="1"/>
              <a:t>biblioteker</a:t>
            </a:r>
            <a:r>
              <a:rPr lang="en-US" sz="1400"/>
              <a:t> </a:t>
            </a:r>
            <a:r>
              <a:rPr lang="en-US" sz="1400" err="1"/>
              <a:t>og</a:t>
            </a:r>
            <a:r>
              <a:rPr lang="en-US" sz="1400"/>
              <a:t> </a:t>
            </a:r>
            <a:r>
              <a:rPr lang="en-US" sz="1400" err="1"/>
              <a:t>eReolen</a:t>
            </a:r>
            <a:r>
              <a:rPr lang="en-US" sz="1400"/>
              <a:t> GO </a:t>
            </a:r>
          </a:p>
          <a:p>
            <a:pPr marL="285750" indent="-228600">
              <a:lnSpc>
                <a:spcPct val="90000"/>
              </a:lnSpc>
              <a:spcAft>
                <a:spcPts val="600"/>
              </a:spcAft>
              <a:buFont typeface="Arial" panose="020B0604020202020204" pitchFamily="34" charset="0"/>
              <a:buChar char="•"/>
            </a:pPr>
            <a:r>
              <a:rPr lang="en-US" sz="1400" err="1"/>
              <a:t>Støttet</a:t>
            </a:r>
            <a:r>
              <a:rPr lang="en-US" sz="1400"/>
              <a:t> </a:t>
            </a:r>
            <a:r>
              <a:rPr lang="en-US" sz="1400" err="1"/>
              <a:t>af</a:t>
            </a:r>
            <a:r>
              <a:rPr lang="en-US" sz="1400"/>
              <a:t> Slots- </a:t>
            </a:r>
            <a:r>
              <a:rPr lang="en-US" sz="1400" err="1"/>
              <a:t>og</a:t>
            </a:r>
            <a:r>
              <a:rPr lang="en-US" sz="1400"/>
              <a:t> Kulturstyrelsen</a:t>
            </a:r>
            <a:endParaRPr lang="en-US" sz="1400">
              <a:ea typeface="Calibri"/>
              <a:cs typeface="Calibri"/>
            </a:endParaRPr>
          </a:p>
          <a:p>
            <a:pPr marL="285750" indent="-228600">
              <a:lnSpc>
                <a:spcPct val="90000"/>
              </a:lnSpc>
              <a:spcAft>
                <a:spcPts val="600"/>
              </a:spcAft>
              <a:buFont typeface="Arial" panose="020B0604020202020204" pitchFamily="34" charset="0"/>
              <a:buChar char="•"/>
            </a:pPr>
            <a:r>
              <a:rPr lang="en-US" sz="1400" err="1"/>
              <a:t>Børnenes</a:t>
            </a:r>
            <a:r>
              <a:rPr lang="en-US" sz="1400"/>
              <a:t> </a:t>
            </a:r>
            <a:r>
              <a:rPr lang="en-US" sz="1400" err="1"/>
              <a:t>egen</a:t>
            </a:r>
            <a:r>
              <a:rPr lang="en-US" sz="1400"/>
              <a:t> </a:t>
            </a:r>
            <a:r>
              <a:rPr lang="en-US" sz="1400" err="1"/>
              <a:t>bogpris</a:t>
            </a:r>
            <a:r>
              <a:rPr lang="en-US" sz="1400"/>
              <a:t> – Orla-</a:t>
            </a:r>
            <a:r>
              <a:rPr lang="en-US" sz="1400" err="1"/>
              <a:t>ambassadører</a:t>
            </a:r>
            <a:endParaRPr lang="en-US" sz="1400">
              <a:ea typeface="Calibri"/>
              <a:cs typeface="Calibri"/>
            </a:endParaRPr>
          </a:p>
          <a:p>
            <a:pPr marL="285750" indent="-228600">
              <a:lnSpc>
                <a:spcPct val="90000"/>
              </a:lnSpc>
              <a:spcAft>
                <a:spcPts val="600"/>
              </a:spcAft>
              <a:buFont typeface="Arial" panose="020B0604020202020204" pitchFamily="34" charset="0"/>
              <a:buChar char="•"/>
            </a:pPr>
            <a:r>
              <a:rPr lang="en-US" sz="1400"/>
              <a:t>Orlaprisen.dk, Facebook, LinkedIn </a:t>
            </a:r>
            <a:r>
              <a:rPr lang="en-US" sz="1400" err="1"/>
              <a:t>og</a:t>
            </a:r>
            <a:r>
              <a:rPr lang="en-US" sz="1400"/>
              <a:t> Instagram</a:t>
            </a:r>
            <a:endParaRPr lang="en-US" sz="1400">
              <a:ea typeface="Calibri"/>
              <a:cs typeface="Calibri"/>
            </a:endParaRPr>
          </a:p>
          <a:p>
            <a:pPr marL="742950" lvl="1" indent="-228600">
              <a:lnSpc>
                <a:spcPct val="90000"/>
              </a:lnSpc>
              <a:spcAft>
                <a:spcPts val="600"/>
              </a:spcAft>
              <a:buFont typeface="Arial" panose="020B0604020202020204" pitchFamily="34" charset="0"/>
              <a:buChar char="•"/>
            </a:pPr>
            <a:r>
              <a:rPr lang="en-US" sz="1400" err="1"/>
              <a:t>Læsesporet</a:t>
            </a:r>
            <a:endParaRPr lang="en-US" sz="1400">
              <a:ea typeface="Calibri"/>
              <a:cs typeface="Calibri"/>
            </a:endParaRPr>
          </a:p>
          <a:p>
            <a:pPr marL="285750" indent="-228600">
              <a:lnSpc>
                <a:spcPct val="90000"/>
              </a:lnSpc>
              <a:spcAft>
                <a:spcPts val="600"/>
              </a:spcAft>
              <a:buFont typeface="Arial" panose="020B0604020202020204" pitchFamily="34" charset="0"/>
              <a:buChar char="•"/>
            </a:pPr>
            <a:r>
              <a:rPr lang="en-US" sz="1400"/>
              <a:t>Nye </a:t>
            </a:r>
            <a:r>
              <a:rPr lang="en-US" sz="1400" err="1"/>
              <a:t>danske</a:t>
            </a:r>
            <a:r>
              <a:rPr lang="en-US" sz="1400"/>
              <a:t> </a:t>
            </a:r>
            <a:r>
              <a:rPr lang="en-US" sz="1400" err="1"/>
              <a:t>børnebøger</a:t>
            </a:r>
            <a:r>
              <a:rPr lang="en-US" sz="1400"/>
              <a:t> </a:t>
            </a:r>
            <a:r>
              <a:rPr lang="en-US" sz="1400" err="1"/>
              <a:t>til</a:t>
            </a:r>
            <a:r>
              <a:rPr lang="en-US" sz="1400"/>
              <a:t> </a:t>
            </a:r>
            <a:r>
              <a:rPr lang="en-US" sz="1400" err="1"/>
              <a:t>aldersgruppen</a:t>
            </a:r>
            <a:r>
              <a:rPr lang="en-US" sz="1400"/>
              <a:t> 9-12 </a:t>
            </a:r>
            <a:r>
              <a:rPr lang="en-US" sz="1400" err="1"/>
              <a:t>år</a:t>
            </a:r>
            <a:endParaRPr lang="en-US" sz="1400">
              <a:ea typeface="Calibri"/>
              <a:cs typeface="Calibri"/>
            </a:endParaRPr>
          </a:p>
          <a:p>
            <a:pPr marL="285750" indent="-228600">
              <a:lnSpc>
                <a:spcPct val="90000"/>
              </a:lnSpc>
              <a:spcAft>
                <a:spcPts val="600"/>
              </a:spcAft>
              <a:buFont typeface="Arial" panose="020B0604020202020204" pitchFamily="34" charset="0"/>
              <a:buChar char="•"/>
            </a:pPr>
            <a:r>
              <a:rPr lang="en-US" sz="1400"/>
              <a:t>5 </a:t>
            </a:r>
            <a:r>
              <a:rPr lang="en-US" sz="1400" err="1"/>
              <a:t>kategorier</a:t>
            </a:r>
            <a:r>
              <a:rPr lang="en-US" sz="1400"/>
              <a:t>:</a:t>
            </a:r>
            <a:endParaRPr lang="en-US" sz="1400">
              <a:ea typeface="Calibri"/>
              <a:cs typeface="Calibri"/>
            </a:endParaRPr>
          </a:p>
          <a:p>
            <a:pPr marL="742950" lvl="1" indent="-228600">
              <a:lnSpc>
                <a:spcPct val="90000"/>
              </a:lnSpc>
              <a:spcAft>
                <a:spcPts val="600"/>
              </a:spcAft>
              <a:buFont typeface="Arial" panose="020B0604020202020204" pitchFamily="34" charset="0"/>
              <a:buChar char="•"/>
            </a:pPr>
            <a:r>
              <a:rPr lang="en-US" sz="1400" err="1"/>
              <a:t>Fantastiske</a:t>
            </a:r>
            <a:r>
              <a:rPr lang="en-US" sz="1400"/>
              <a:t> </a:t>
            </a:r>
            <a:r>
              <a:rPr lang="en-US" sz="1400" err="1"/>
              <a:t>tegninger</a:t>
            </a:r>
            <a:endParaRPr lang="en-US" sz="1400">
              <a:ea typeface="Calibri"/>
              <a:cs typeface="Calibri"/>
            </a:endParaRPr>
          </a:p>
          <a:p>
            <a:pPr marL="742950" lvl="1" indent="-228600">
              <a:lnSpc>
                <a:spcPct val="90000"/>
              </a:lnSpc>
              <a:spcAft>
                <a:spcPts val="600"/>
              </a:spcAft>
              <a:buFont typeface="Arial" panose="020B0604020202020204" pitchFamily="34" charset="0"/>
              <a:buChar char="•"/>
            </a:pPr>
            <a:r>
              <a:rPr lang="en-US" sz="1400"/>
              <a:t>Super </a:t>
            </a:r>
            <a:r>
              <a:rPr lang="en-US" sz="1400" err="1"/>
              <a:t>serie</a:t>
            </a:r>
            <a:endParaRPr lang="en-US" sz="1400">
              <a:ea typeface="Calibri"/>
              <a:cs typeface="Calibri"/>
            </a:endParaRPr>
          </a:p>
          <a:p>
            <a:pPr marL="742950" lvl="1" indent="-228600">
              <a:lnSpc>
                <a:spcPct val="90000"/>
              </a:lnSpc>
              <a:spcAft>
                <a:spcPts val="600"/>
              </a:spcAft>
              <a:buFont typeface="Arial" panose="020B0604020202020204" pitchFamily="34" charset="0"/>
              <a:buChar char="•"/>
            </a:pPr>
            <a:r>
              <a:rPr lang="en-US" sz="1400" err="1"/>
              <a:t>Sygt</a:t>
            </a:r>
            <a:r>
              <a:rPr lang="en-US" sz="1400"/>
              <a:t> </a:t>
            </a:r>
            <a:r>
              <a:rPr lang="en-US" sz="1400" err="1"/>
              <a:t>sjov</a:t>
            </a:r>
            <a:endParaRPr lang="en-US" sz="1400">
              <a:ea typeface="Calibri"/>
              <a:cs typeface="Calibri"/>
            </a:endParaRPr>
          </a:p>
          <a:p>
            <a:pPr marL="742950" lvl="1" indent="-228600">
              <a:lnSpc>
                <a:spcPct val="90000"/>
              </a:lnSpc>
              <a:spcAft>
                <a:spcPts val="600"/>
              </a:spcAft>
              <a:buFont typeface="Arial" panose="020B0604020202020204" pitchFamily="34" charset="0"/>
              <a:buChar char="•"/>
            </a:pPr>
            <a:r>
              <a:rPr lang="en-US" sz="1400"/>
              <a:t>Venner og </a:t>
            </a:r>
            <a:r>
              <a:rPr lang="en-US" sz="1400" err="1"/>
              <a:t>verden</a:t>
            </a:r>
            <a:endParaRPr lang="en-US" sz="1400">
              <a:ea typeface="Calibri"/>
              <a:cs typeface="Calibri"/>
            </a:endParaRPr>
          </a:p>
          <a:p>
            <a:pPr marL="742950" lvl="1" indent="-228600">
              <a:lnSpc>
                <a:spcPct val="90000"/>
              </a:lnSpc>
              <a:spcAft>
                <a:spcPts val="600"/>
              </a:spcAft>
              <a:buFont typeface="Arial" panose="020B0604020202020204" pitchFamily="34" charset="0"/>
              <a:buChar char="•"/>
            </a:pPr>
            <a:r>
              <a:rPr lang="en-US" sz="1400" err="1"/>
              <a:t>Spænding</a:t>
            </a:r>
            <a:r>
              <a:rPr lang="en-US" sz="1400"/>
              <a:t> og fantasy</a:t>
            </a:r>
            <a:endParaRPr lang="en-US" sz="1400">
              <a:ea typeface="Calibri"/>
              <a:cs typeface="Calibri"/>
            </a:endParaRPr>
          </a:p>
          <a:p>
            <a:pPr marL="285750" indent="-228600">
              <a:lnSpc>
                <a:spcPct val="90000"/>
              </a:lnSpc>
              <a:spcAft>
                <a:spcPts val="600"/>
              </a:spcAft>
              <a:buFont typeface="Arial" panose="020B0604020202020204" pitchFamily="34" charset="0"/>
              <a:buChar char="•"/>
            </a:pPr>
            <a:r>
              <a:rPr lang="en-US" sz="1400" err="1"/>
              <a:t>Prisuddeling</a:t>
            </a:r>
            <a:r>
              <a:rPr lang="en-US" sz="1400"/>
              <a:t> </a:t>
            </a:r>
            <a:r>
              <a:rPr lang="en-US" sz="1400" err="1"/>
              <a:t>ifm</a:t>
            </a:r>
            <a:r>
              <a:rPr lang="en-US" sz="1400"/>
              <a:t> Albus </a:t>
            </a:r>
            <a:r>
              <a:rPr lang="en-US" sz="1400" err="1"/>
              <a:t>børnelitteraturfestival</a:t>
            </a:r>
            <a:r>
              <a:rPr lang="en-US" sz="1400"/>
              <a:t> </a:t>
            </a:r>
            <a:r>
              <a:rPr lang="en-US" sz="1400" err="1"/>
              <a:t>på</a:t>
            </a:r>
            <a:r>
              <a:rPr lang="en-US" sz="1400"/>
              <a:t> Dokk1 </a:t>
            </a:r>
            <a:endParaRPr lang="en-US" sz="1400">
              <a:ea typeface="Calibri"/>
              <a:cs typeface="Calibri"/>
            </a:endParaRPr>
          </a:p>
          <a:p>
            <a:pPr marL="285750" indent="-228600">
              <a:lnSpc>
                <a:spcPct val="90000"/>
              </a:lnSpc>
              <a:spcAft>
                <a:spcPts val="600"/>
              </a:spcAft>
              <a:buFont typeface="Arial" panose="020B0604020202020204" pitchFamily="34" charset="0"/>
              <a:buChar char="•"/>
            </a:pPr>
            <a:endParaRPr lang="en-US" sz="1400"/>
          </a:p>
          <a:p>
            <a:pPr marL="57150" indent="-228600">
              <a:lnSpc>
                <a:spcPct val="90000"/>
              </a:lnSpc>
              <a:spcAft>
                <a:spcPts val="600"/>
              </a:spcAft>
              <a:buFont typeface="Arial" panose="020B0604020202020204" pitchFamily="34" charset="0"/>
              <a:buChar char="•"/>
            </a:pPr>
            <a:endParaRPr lang="en-US" sz="1400"/>
          </a:p>
          <a:p>
            <a:pPr marL="285750" indent="-228600">
              <a:lnSpc>
                <a:spcPct val="90000"/>
              </a:lnSpc>
              <a:spcAft>
                <a:spcPts val="600"/>
              </a:spcAft>
              <a:buFont typeface="Arial" panose="020B0604020202020204" pitchFamily="34" charset="0"/>
              <a:buChar char="•"/>
            </a:pPr>
            <a:endParaRPr lang="en-US" sz="1400"/>
          </a:p>
          <a:p>
            <a:pPr marL="285750" indent="-228600">
              <a:lnSpc>
                <a:spcPct val="90000"/>
              </a:lnSpc>
              <a:spcAft>
                <a:spcPts val="600"/>
              </a:spcAft>
              <a:buFont typeface="Arial" panose="020B0604020202020204" pitchFamily="34" charset="0"/>
              <a:buChar char="•"/>
            </a:pPr>
            <a:endParaRPr lang="en-US" sz="1400"/>
          </a:p>
        </p:txBody>
      </p:sp>
      <p:pic>
        <p:nvPicPr>
          <p:cNvPr id="4" name="Billede 3" descr="Et billede, der indeholder tøj, person, Ansigt, kvinde&#10;&#10;Automatisk genereret beskrivelse">
            <a:extLst>
              <a:ext uri="{FF2B5EF4-FFF2-40B4-BE49-F238E27FC236}">
                <a16:creationId xmlns:a16="http://schemas.microsoft.com/office/drawing/2014/main" id="{982AB336-238B-DCDF-7FA5-1417FBF01544}"/>
              </a:ext>
            </a:extLst>
          </p:cNvPr>
          <p:cNvPicPr>
            <a:picLocks noChangeAspect="1"/>
          </p:cNvPicPr>
          <p:nvPr/>
        </p:nvPicPr>
        <p:blipFill rotWithShape="1">
          <a:blip r:embed="rId3">
            <a:extLst>
              <a:ext uri="{28A0092B-C50C-407E-A947-70E740481C1C}">
                <a14:useLocalDpi xmlns:a14="http://schemas.microsoft.com/office/drawing/2010/main" val="0"/>
              </a:ext>
            </a:extLst>
          </a:blip>
          <a:srcRect l="20446" r="12551" b="-1"/>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27873547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9E5E3A5-41B3-E205-64F7-CB8CC3C898D4}"/>
              </a:ext>
            </a:extLst>
          </p:cNvPr>
          <p:cNvSpPr>
            <a:spLocks noGrp="1"/>
          </p:cNvSpPr>
          <p:nvPr>
            <p:ph type="ctrTitle"/>
          </p:nvPr>
        </p:nvSpPr>
        <p:spPr>
          <a:xfrm>
            <a:off x="640080" y="325369"/>
            <a:ext cx="4368602" cy="1956841"/>
          </a:xfrm>
        </p:spPr>
        <p:txBody>
          <a:bodyPr vert="horz" lIns="91440" tIns="45720" rIns="91440" bIns="45720" rtlCol="0" anchor="b">
            <a:normAutofit/>
          </a:bodyPr>
          <a:lstStyle/>
          <a:p>
            <a:pPr algn="l"/>
            <a:r>
              <a:rPr lang="da-DK" sz="5000"/>
              <a:t>Statistik</a:t>
            </a:r>
            <a:r>
              <a:rPr lang="en-US" sz="5000"/>
              <a:t> - </a:t>
            </a:r>
            <a:r>
              <a:rPr lang="da-DK" sz="5000"/>
              <a:t>Orlaprisen</a:t>
            </a:r>
            <a:r>
              <a:rPr lang="en-US" sz="5000"/>
              <a:t> 2025</a:t>
            </a:r>
          </a:p>
        </p:txBody>
      </p:sp>
      <p:sp>
        <p:nvSpPr>
          <p:cNvPr id="4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Undertitel 2">
            <a:extLst>
              <a:ext uri="{FF2B5EF4-FFF2-40B4-BE49-F238E27FC236}">
                <a16:creationId xmlns:a16="http://schemas.microsoft.com/office/drawing/2014/main" id="{EC051220-1991-D0AC-3806-77C55580D228}"/>
              </a:ext>
            </a:extLst>
          </p:cNvPr>
          <p:cNvSpPr>
            <a:spLocks noGrp="1"/>
          </p:cNvSpPr>
          <p:nvPr>
            <p:ph type="subTitle" idx="1"/>
          </p:nvPr>
        </p:nvSpPr>
        <p:spPr>
          <a:xfrm>
            <a:off x="640080" y="2872899"/>
            <a:ext cx="4243589" cy="3320668"/>
          </a:xfrm>
        </p:spPr>
        <p:txBody>
          <a:bodyPr vert="horz" lIns="91440" tIns="45720" rIns="91440" bIns="45720" rtlCol="0" anchor="t">
            <a:normAutofit/>
          </a:bodyPr>
          <a:lstStyle/>
          <a:p>
            <a:pPr marL="342900" indent="-228600" algn="l">
              <a:buFont typeface="Arial" panose="020B0604020202020204" pitchFamily="34" charset="0"/>
              <a:buChar char="•"/>
            </a:pPr>
            <a:endParaRPr lang="da-DK" sz="1700">
              <a:cs typeface="Calibri"/>
            </a:endParaRPr>
          </a:p>
          <a:p>
            <a:pPr indent="-228600" algn="l">
              <a:buFont typeface="Arial" panose="020B0604020202020204" pitchFamily="34" charset="0"/>
              <a:buChar char="•"/>
            </a:pPr>
            <a:endParaRPr lang="en-US" sz="1700"/>
          </a:p>
          <a:p>
            <a:pPr indent="-228600" algn="l">
              <a:buFont typeface="Arial" panose="020B0604020202020204" pitchFamily="34" charset="0"/>
              <a:buChar char="•"/>
            </a:pPr>
            <a:endParaRPr lang="en-US" sz="1700"/>
          </a:p>
        </p:txBody>
      </p:sp>
      <p:sp>
        <p:nvSpPr>
          <p:cNvPr id="5" name="Tekstfelt 4">
            <a:extLst>
              <a:ext uri="{FF2B5EF4-FFF2-40B4-BE49-F238E27FC236}">
                <a16:creationId xmlns:a16="http://schemas.microsoft.com/office/drawing/2014/main" id="{3F92A8A6-A23D-0C06-9007-5480250140C9}"/>
              </a:ext>
            </a:extLst>
          </p:cNvPr>
          <p:cNvSpPr txBox="1"/>
          <p:nvPr/>
        </p:nvSpPr>
        <p:spPr>
          <a:xfrm>
            <a:off x="489302" y="3294060"/>
            <a:ext cx="7894320" cy="2800767"/>
          </a:xfrm>
          <a:prstGeom prst="rect">
            <a:avLst/>
          </a:prstGeom>
          <a:noFill/>
        </p:spPr>
        <p:txBody>
          <a:bodyPr wrap="square">
            <a:spAutoFit/>
          </a:bodyPr>
          <a:lstStyle/>
          <a:p>
            <a:pPr marL="342900" indent="-342900">
              <a:buFont typeface="Arial" panose="020B0604020202020204" pitchFamily="34" charset="0"/>
              <a:buChar char="•"/>
            </a:pPr>
            <a:r>
              <a:rPr lang="da-DK" sz="2200">
                <a:ea typeface="Calibri"/>
                <a:cs typeface="Calibri"/>
              </a:rPr>
              <a:t>570 Orlaambassadører</a:t>
            </a:r>
          </a:p>
          <a:p>
            <a:pPr marL="342900" indent="-342900">
              <a:buFont typeface="Arial" panose="020B0604020202020204" pitchFamily="34" charset="0"/>
              <a:buChar char="•"/>
            </a:pPr>
            <a:r>
              <a:rPr lang="da-DK" sz="2200">
                <a:ea typeface="Calibri"/>
                <a:cs typeface="Calibri"/>
              </a:rPr>
              <a:t>23 jurymedlemmer</a:t>
            </a:r>
            <a:endParaRPr lang="da-DK" sz="2200" b="1">
              <a:ea typeface="Calibri"/>
              <a:cs typeface="Calibri"/>
            </a:endParaRPr>
          </a:p>
          <a:p>
            <a:pPr marL="342900" indent="-342900">
              <a:buFont typeface="Arial" panose="020B0604020202020204" pitchFamily="34" charset="0"/>
              <a:buChar char="•"/>
            </a:pPr>
            <a:r>
              <a:rPr lang="da-DK" sz="2200">
                <a:ea typeface="Calibri"/>
                <a:cs typeface="Calibri"/>
              </a:rPr>
              <a:t>390 indstillede titler</a:t>
            </a:r>
          </a:p>
          <a:p>
            <a:pPr marL="342900" indent="-342900">
              <a:buFont typeface="Arial" panose="020B0604020202020204" pitchFamily="34" charset="0"/>
              <a:buChar char="•"/>
            </a:pPr>
            <a:r>
              <a:rPr lang="da-DK" sz="2200">
                <a:ea typeface="Calibri"/>
                <a:cs typeface="Calibri"/>
              </a:rPr>
              <a:t>61.864 stemmer</a:t>
            </a:r>
          </a:p>
          <a:p>
            <a:pPr marL="342900" indent="-342900">
              <a:buFont typeface="Arial" panose="020B0604020202020204" pitchFamily="34" charset="0"/>
              <a:buChar char="•"/>
            </a:pPr>
            <a:r>
              <a:rPr lang="da-DK" sz="2200">
                <a:ea typeface="Calibri"/>
                <a:cs typeface="Calibri"/>
              </a:rPr>
              <a:t>400 tilskuere og cirka 500 streaminger af showet</a:t>
            </a:r>
          </a:p>
          <a:p>
            <a:endParaRPr lang="da-DK" sz="2200" b="1">
              <a:latin typeface="Calibri" panose="020F0502020204030204" pitchFamily="34" charset="0"/>
              <a:ea typeface="Calibri" panose="020F0502020204030204" pitchFamily="34" charset="0"/>
            </a:endParaRPr>
          </a:p>
          <a:p>
            <a:endParaRPr lang="da-DK" sz="2200" b="1">
              <a:effectLst/>
              <a:latin typeface="Calibri" panose="020F0502020204030204" pitchFamily="34" charset="0"/>
              <a:ea typeface="Calibri" panose="020F0502020204030204" pitchFamily="34" charset="0"/>
            </a:endParaRPr>
          </a:p>
          <a:p>
            <a:endParaRPr lang="da-DK" sz="2200">
              <a:effectLst/>
              <a:latin typeface="Calibri" panose="020F0502020204030204" pitchFamily="34" charset="0"/>
              <a:ea typeface="Calibri" panose="020F0502020204030204" pitchFamily="34" charset="0"/>
            </a:endParaRPr>
          </a:p>
        </p:txBody>
      </p:sp>
      <p:pic>
        <p:nvPicPr>
          <p:cNvPr id="10" name="Billede 9" descr="Et billede, der indeholder tøj, person, Ansigt, mur&#10;&#10;Automatisk genereret beskrivelse">
            <a:extLst>
              <a:ext uri="{FF2B5EF4-FFF2-40B4-BE49-F238E27FC236}">
                <a16:creationId xmlns:a16="http://schemas.microsoft.com/office/drawing/2014/main" id="{F6CE798B-E0AB-4AAC-3776-8A0CBA6650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0221" y="0"/>
            <a:ext cx="4572390" cy="6858000"/>
          </a:xfrm>
          <a:prstGeom prst="rect">
            <a:avLst/>
          </a:prstGeom>
        </p:spPr>
      </p:pic>
    </p:spTree>
    <p:extLst>
      <p:ext uri="{BB962C8B-B14F-4D97-AF65-F5344CB8AC3E}">
        <p14:creationId xmlns:p14="http://schemas.microsoft.com/office/powerpoint/2010/main" val="4609753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23">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Billede 7" descr="Et billede, der indeholder tøj, person, fodtøj, Ansigt&#10;&#10;Automatisk genereret beskrivelse">
            <a:extLst>
              <a:ext uri="{FF2B5EF4-FFF2-40B4-BE49-F238E27FC236}">
                <a16:creationId xmlns:a16="http://schemas.microsoft.com/office/drawing/2014/main" id="{60646EAA-1D38-A8AA-CB11-6F4BC6DD4A8E}"/>
              </a:ext>
            </a:extLst>
          </p:cNvPr>
          <p:cNvPicPr>
            <a:picLocks noChangeAspect="1"/>
          </p:cNvPicPr>
          <p:nvPr/>
        </p:nvPicPr>
        <p:blipFill rotWithShape="1">
          <a:blip r:embed="rId3">
            <a:extLst>
              <a:ext uri="{28A0092B-C50C-407E-A947-70E740481C1C}">
                <a14:useLocalDpi xmlns:a14="http://schemas.microsoft.com/office/drawing/2010/main" val="0"/>
              </a:ext>
            </a:extLst>
          </a:blip>
          <a:srcRect t="29210" r="9090" b="30333"/>
          <a:stretch/>
        </p:blipFill>
        <p:spPr>
          <a:xfrm>
            <a:off x="3523488" y="10"/>
            <a:ext cx="8668512" cy="6857990"/>
          </a:xfrm>
          <a:prstGeom prst="rect">
            <a:avLst/>
          </a:prstGeom>
        </p:spPr>
      </p:pic>
      <p:sp>
        <p:nvSpPr>
          <p:cNvPr id="32" name="Rectangle 25">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D0895A6-984E-D6A9-A2B1-92FF446838A6}"/>
              </a:ext>
            </a:extLst>
          </p:cNvPr>
          <p:cNvSpPr>
            <a:spLocks noGrp="1"/>
          </p:cNvSpPr>
          <p:nvPr>
            <p:ph type="ctrTitle"/>
          </p:nvPr>
        </p:nvSpPr>
        <p:spPr>
          <a:xfrm>
            <a:off x="371094" y="1161288"/>
            <a:ext cx="3438144" cy="1124712"/>
          </a:xfrm>
        </p:spPr>
        <p:txBody>
          <a:bodyPr vert="horz" lIns="91440" tIns="45720" rIns="91440" bIns="45720" rtlCol="0" anchor="b">
            <a:normAutofit/>
          </a:bodyPr>
          <a:lstStyle/>
          <a:p>
            <a:pPr algn="l"/>
            <a:r>
              <a:rPr lang="en-US" sz="2800" err="1"/>
              <a:t>Nyt</a:t>
            </a:r>
            <a:r>
              <a:rPr lang="en-US" sz="2800"/>
              <a:t> </a:t>
            </a:r>
            <a:r>
              <a:rPr lang="en-US" sz="2800" err="1"/>
              <a:t>årshjul</a:t>
            </a:r>
            <a:endParaRPr lang="en-US" sz="2800"/>
          </a:p>
        </p:txBody>
      </p:sp>
      <p:sp>
        <p:nvSpPr>
          <p:cNvPr id="33" name="Rectangle 2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 name="Rectangle 2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Undertitel 2">
            <a:extLst>
              <a:ext uri="{FF2B5EF4-FFF2-40B4-BE49-F238E27FC236}">
                <a16:creationId xmlns:a16="http://schemas.microsoft.com/office/drawing/2014/main" id="{C812B9A4-F6F0-30F7-5860-D6A5AE822EB9}"/>
              </a:ext>
            </a:extLst>
          </p:cNvPr>
          <p:cNvSpPr>
            <a:spLocks noGrp="1"/>
          </p:cNvSpPr>
          <p:nvPr>
            <p:ph type="subTitle" idx="1"/>
          </p:nvPr>
        </p:nvSpPr>
        <p:spPr>
          <a:xfrm>
            <a:off x="371094" y="2718054"/>
            <a:ext cx="4353306" cy="3207258"/>
          </a:xfrm>
        </p:spPr>
        <p:txBody>
          <a:bodyPr vert="horz" lIns="91440" tIns="45720" rIns="91440" bIns="45720" rtlCol="0" anchor="t">
            <a:normAutofit/>
          </a:bodyPr>
          <a:lstStyle/>
          <a:p>
            <a:pPr algn="l"/>
            <a:r>
              <a:rPr lang="en-US" sz="1700" dirty="0"/>
              <a:t>Marts-</a:t>
            </a:r>
            <a:r>
              <a:rPr lang="en-US" sz="1700" dirty="0" err="1"/>
              <a:t>april</a:t>
            </a:r>
            <a:r>
              <a:rPr lang="en-US" sz="1700" dirty="0"/>
              <a:t>: </a:t>
            </a:r>
            <a:r>
              <a:rPr lang="en-US" sz="1700" dirty="0" err="1"/>
              <a:t>Forlag</a:t>
            </a:r>
            <a:r>
              <a:rPr lang="en-US" sz="1700" dirty="0"/>
              <a:t> </a:t>
            </a:r>
            <a:r>
              <a:rPr lang="en-US" sz="1700" dirty="0" err="1"/>
              <a:t>indstiller</a:t>
            </a:r>
            <a:r>
              <a:rPr lang="en-US" sz="1700" dirty="0"/>
              <a:t> </a:t>
            </a:r>
            <a:r>
              <a:rPr lang="en-US" sz="1700" dirty="0" err="1"/>
              <a:t>bøger</a:t>
            </a:r>
            <a:r>
              <a:rPr lang="en-US" sz="1700" dirty="0"/>
              <a:t> </a:t>
            </a:r>
          </a:p>
          <a:p>
            <a:pPr algn="l"/>
            <a:r>
              <a:rPr lang="en-US" sz="1700" dirty="0"/>
              <a:t>17. </a:t>
            </a:r>
            <a:r>
              <a:rPr lang="en-US" sz="1700" dirty="0" err="1"/>
              <a:t>juni</a:t>
            </a:r>
            <a:r>
              <a:rPr lang="en-US" sz="1700" dirty="0"/>
              <a:t>: </a:t>
            </a:r>
            <a:r>
              <a:rPr lang="en-US" sz="1700" dirty="0" err="1"/>
              <a:t>Jurymøde</a:t>
            </a:r>
            <a:r>
              <a:rPr lang="en-US" sz="1700" dirty="0"/>
              <a:t> </a:t>
            </a:r>
          </a:p>
          <a:p>
            <a:pPr algn="l"/>
            <a:r>
              <a:rPr lang="en-US" sz="1700" dirty="0"/>
              <a:t>23. </a:t>
            </a:r>
            <a:r>
              <a:rPr lang="en-US" sz="1700" dirty="0" err="1"/>
              <a:t>juni</a:t>
            </a:r>
            <a:r>
              <a:rPr lang="en-US" sz="1700" dirty="0"/>
              <a:t>: De </a:t>
            </a:r>
            <a:r>
              <a:rPr lang="en-US" sz="1700" dirty="0" err="1"/>
              <a:t>nominerede</a:t>
            </a:r>
            <a:r>
              <a:rPr lang="en-US" sz="1700" dirty="0"/>
              <a:t> </a:t>
            </a:r>
            <a:r>
              <a:rPr lang="en-US" sz="1700" dirty="0" err="1"/>
              <a:t>offentliggøres</a:t>
            </a:r>
            <a:endParaRPr lang="en-US" sz="1700" dirty="0"/>
          </a:p>
          <a:p>
            <a:pPr algn="l"/>
            <a:r>
              <a:rPr lang="en-US" sz="1700" dirty="0"/>
              <a:t>1. </a:t>
            </a:r>
            <a:r>
              <a:rPr lang="en-US" sz="1700" dirty="0" err="1"/>
              <a:t>oktober</a:t>
            </a:r>
            <a:r>
              <a:rPr lang="en-US" sz="1700" dirty="0"/>
              <a:t> – 1. </a:t>
            </a:r>
            <a:r>
              <a:rPr lang="en-US" sz="1700" dirty="0" err="1"/>
              <a:t>november</a:t>
            </a:r>
            <a:r>
              <a:rPr lang="en-US" sz="1700" dirty="0"/>
              <a:t>: </a:t>
            </a:r>
            <a:r>
              <a:rPr lang="en-US" sz="1700" dirty="0" err="1"/>
              <a:t>afstemning</a:t>
            </a:r>
            <a:endParaRPr lang="en-US" sz="1700" dirty="0"/>
          </a:p>
          <a:p>
            <a:pPr algn="l"/>
            <a:r>
              <a:rPr lang="en-US" sz="1700" dirty="0"/>
              <a:t>20. November kl. 12-13:</a:t>
            </a:r>
            <a:br>
              <a:rPr lang="en-US" sz="1700" dirty="0"/>
            </a:br>
            <a:r>
              <a:rPr lang="en-US" sz="1700" dirty="0"/>
              <a:t> </a:t>
            </a:r>
            <a:r>
              <a:rPr lang="en-US" sz="1700" dirty="0" err="1"/>
              <a:t>prisuddelingsshow</a:t>
            </a:r>
            <a:r>
              <a:rPr lang="en-US" sz="1700" dirty="0"/>
              <a:t> </a:t>
            </a:r>
            <a:r>
              <a:rPr lang="en-US" sz="1700" dirty="0" err="1"/>
              <a:t>på</a:t>
            </a:r>
            <a:r>
              <a:rPr lang="en-US" sz="1700" dirty="0"/>
              <a:t> Dokk1 - </a:t>
            </a:r>
            <a:r>
              <a:rPr lang="en-US" sz="1700" dirty="0" err="1"/>
              <a:t>livestreames</a:t>
            </a:r>
            <a:endParaRPr lang="en-US" sz="1700" dirty="0"/>
          </a:p>
          <a:p>
            <a:pPr indent="-228600" algn="l">
              <a:buFont typeface="Arial" panose="020B0604020202020204" pitchFamily="34" charset="0"/>
              <a:buChar char="•"/>
            </a:pPr>
            <a:endParaRPr lang="en-US" sz="1700" dirty="0"/>
          </a:p>
          <a:p>
            <a:pPr indent="-228600" algn="l">
              <a:buFont typeface="Arial" panose="020B0604020202020204" pitchFamily="34" charset="0"/>
              <a:buChar char="•"/>
            </a:pPr>
            <a:endParaRPr lang="en-US" sz="1700" dirty="0"/>
          </a:p>
          <a:p>
            <a:pPr indent="-228600" algn="l">
              <a:buFont typeface="Arial" panose="020B0604020202020204" pitchFamily="34" charset="0"/>
              <a:buChar char="•"/>
            </a:pPr>
            <a:endParaRPr lang="en-US" sz="1700" dirty="0"/>
          </a:p>
          <a:p>
            <a:pPr indent="-228600" algn="l">
              <a:buFont typeface="Arial" panose="020B0604020202020204" pitchFamily="34" charset="0"/>
              <a:buChar char="•"/>
            </a:pPr>
            <a:endParaRPr lang="en-US" sz="1700" dirty="0"/>
          </a:p>
          <a:p>
            <a:pPr marL="457200" indent="-228600" algn="l">
              <a:buFont typeface="Arial" panose="020B0604020202020204" pitchFamily="34" charset="0"/>
              <a:buChar char="•"/>
            </a:pPr>
            <a:endParaRPr lang="en-US" sz="1700" dirty="0"/>
          </a:p>
          <a:p>
            <a:pPr marL="457200" indent="-228600" algn="l">
              <a:buFont typeface="Arial" panose="020B0604020202020204" pitchFamily="34" charset="0"/>
              <a:buChar char="•"/>
            </a:pPr>
            <a:endParaRPr lang="en-US" sz="1700" dirty="0"/>
          </a:p>
          <a:p>
            <a:pPr indent="-228600" algn="l">
              <a:buFont typeface="Arial" panose="020B0604020202020204" pitchFamily="34" charset="0"/>
              <a:buChar char="•"/>
            </a:pPr>
            <a:endParaRPr lang="en-US" sz="1700" dirty="0"/>
          </a:p>
          <a:p>
            <a:pPr indent="-228600" algn="l">
              <a:buFont typeface="Arial" panose="020B0604020202020204" pitchFamily="34" charset="0"/>
              <a:buChar char="•"/>
            </a:pPr>
            <a:endParaRPr lang="en-US" sz="1700" dirty="0"/>
          </a:p>
          <a:p>
            <a:pPr indent="-228600" algn="l">
              <a:buFont typeface="Arial" panose="020B0604020202020204" pitchFamily="34" charset="0"/>
              <a:buChar char="•"/>
            </a:pPr>
            <a:endParaRPr lang="en-US" sz="1700" dirty="0"/>
          </a:p>
        </p:txBody>
      </p:sp>
    </p:spTree>
    <p:extLst>
      <p:ext uri="{BB962C8B-B14F-4D97-AF65-F5344CB8AC3E}">
        <p14:creationId xmlns:p14="http://schemas.microsoft.com/office/powerpoint/2010/main" val="16050978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1">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AAB550D-E842-0978-11F4-E0ACEDFAE106}"/>
              </a:ext>
            </a:extLst>
          </p:cNvPr>
          <p:cNvSpPr>
            <a:spLocks noGrp="1"/>
          </p:cNvSpPr>
          <p:nvPr>
            <p:ph type="ctrTitle"/>
          </p:nvPr>
        </p:nvSpPr>
        <p:spPr>
          <a:xfrm>
            <a:off x="5297762" y="329184"/>
            <a:ext cx="6251110" cy="1783080"/>
          </a:xfrm>
        </p:spPr>
        <p:txBody>
          <a:bodyPr vert="horz" lIns="91440" tIns="45720" rIns="91440" bIns="45720" rtlCol="0" anchor="b">
            <a:normAutofit/>
          </a:bodyPr>
          <a:lstStyle/>
          <a:p>
            <a:pPr algn="l"/>
            <a:r>
              <a:rPr lang="en-US" sz="5400"/>
              <a:t>Forslag til aktiviteter:</a:t>
            </a:r>
          </a:p>
        </p:txBody>
      </p:sp>
      <p:pic>
        <p:nvPicPr>
          <p:cNvPr id="13" name="Billede 12" descr="Et billede, der indeholder tøj, Ansigt, person, smil&#10;&#10;Automatisk genereret beskrivelse">
            <a:extLst>
              <a:ext uri="{FF2B5EF4-FFF2-40B4-BE49-F238E27FC236}">
                <a16:creationId xmlns:a16="http://schemas.microsoft.com/office/drawing/2014/main" id="{84E4CD48-CD0E-78A5-1BE4-F06B63C23876}"/>
              </a:ext>
            </a:extLst>
          </p:cNvPr>
          <p:cNvPicPr>
            <a:picLocks noChangeAspect="1"/>
          </p:cNvPicPr>
          <p:nvPr/>
        </p:nvPicPr>
        <p:blipFill rotWithShape="1">
          <a:blip r:embed="rId4">
            <a:extLst>
              <a:ext uri="{28A0092B-C50C-407E-A947-70E740481C1C}">
                <a14:useLocalDpi xmlns:a14="http://schemas.microsoft.com/office/drawing/2010/main" val="0"/>
              </a:ext>
            </a:extLst>
          </a:blip>
          <a:srcRect r="-1" b="17170"/>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54"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Undertitel 2">
            <a:extLst>
              <a:ext uri="{FF2B5EF4-FFF2-40B4-BE49-F238E27FC236}">
                <a16:creationId xmlns:a16="http://schemas.microsoft.com/office/drawing/2014/main" id="{260DD74E-6ACD-78B8-A249-162673B6B816}"/>
              </a:ext>
            </a:extLst>
          </p:cNvPr>
          <p:cNvSpPr>
            <a:spLocks noGrp="1"/>
          </p:cNvSpPr>
          <p:nvPr>
            <p:ph type="subTitle" idx="1"/>
          </p:nvPr>
        </p:nvSpPr>
        <p:spPr>
          <a:xfrm>
            <a:off x="5165496" y="2883685"/>
            <a:ext cx="6383376" cy="3483864"/>
          </a:xfrm>
        </p:spPr>
        <p:txBody>
          <a:bodyPr vert="horz" lIns="91440" tIns="45720" rIns="91440" bIns="45720" rtlCol="0" anchor="t">
            <a:normAutofit/>
          </a:bodyPr>
          <a:lstStyle/>
          <a:p>
            <a:pPr marL="114300" algn="l"/>
            <a:endParaRPr lang="en-US" sz="2200"/>
          </a:p>
          <a:p>
            <a:pPr marL="342900" indent="-228600" algn="l">
              <a:buFont typeface="Arial" panose="020B0604020202020204" pitchFamily="34" charset="0"/>
              <a:buChar char="•"/>
            </a:pPr>
            <a:r>
              <a:rPr lang="en-US" sz="2200" err="1"/>
              <a:t>Booktalk</a:t>
            </a:r>
            <a:r>
              <a:rPr lang="en-US" sz="2200"/>
              <a:t> med </a:t>
            </a:r>
            <a:r>
              <a:rPr lang="en-US" sz="2200" err="1"/>
              <a:t>Orlapris-bøger</a:t>
            </a:r>
            <a:endParaRPr lang="en-US" sz="2200"/>
          </a:p>
          <a:p>
            <a:pPr marL="342900" indent="-228600" algn="l">
              <a:buFont typeface="Arial" panose="020B0604020202020204" pitchFamily="34" charset="0"/>
              <a:buChar char="•"/>
            </a:pPr>
            <a:r>
              <a:rPr lang="en-US" sz="2200" err="1"/>
              <a:t>Læseevent</a:t>
            </a:r>
            <a:r>
              <a:rPr lang="en-US" sz="2200"/>
              <a:t> (Readathon, </a:t>
            </a:r>
            <a:r>
              <a:rPr lang="en-US" sz="2200" err="1"/>
              <a:t>Læsningens</a:t>
            </a:r>
            <a:r>
              <a:rPr lang="en-US" sz="2200"/>
              <a:t> </a:t>
            </a:r>
            <a:r>
              <a:rPr lang="en-US" sz="2200" err="1"/>
              <a:t>dag</a:t>
            </a:r>
            <a:r>
              <a:rPr lang="en-US" sz="2200"/>
              <a:t> </a:t>
            </a:r>
            <a:r>
              <a:rPr lang="en-US" sz="2200" err="1"/>
              <a:t>eller</a:t>
            </a:r>
            <a:r>
              <a:rPr lang="en-US" sz="2200"/>
              <a:t> </a:t>
            </a:r>
            <a:r>
              <a:rPr lang="en-US" sz="2200" err="1"/>
              <a:t>andet</a:t>
            </a:r>
            <a:r>
              <a:rPr lang="en-US" sz="2200"/>
              <a:t>)</a:t>
            </a:r>
          </a:p>
          <a:p>
            <a:pPr marL="342900" indent="-228600" algn="l">
              <a:buFont typeface="Arial" panose="020B0604020202020204" pitchFamily="34" charset="0"/>
              <a:buChar char="•"/>
            </a:pPr>
            <a:r>
              <a:rPr lang="en-US" sz="2200" err="1"/>
              <a:t>Bogmærker</a:t>
            </a:r>
            <a:r>
              <a:rPr lang="en-US" sz="2200"/>
              <a:t>/</a:t>
            </a:r>
            <a:r>
              <a:rPr lang="en-US" sz="2200" err="1"/>
              <a:t>udstilling</a:t>
            </a:r>
            <a:r>
              <a:rPr lang="en-US" sz="2200"/>
              <a:t>/</a:t>
            </a:r>
            <a:r>
              <a:rPr lang="en-US" sz="2200" err="1"/>
              <a:t>anbefalinger</a:t>
            </a:r>
            <a:endParaRPr lang="en-US" sz="2200"/>
          </a:p>
          <a:p>
            <a:pPr marL="342900" indent="-228600" algn="l">
              <a:buFont typeface="Arial" panose="020B0604020202020204" pitchFamily="34" charset="0"/>
              <a:buChar char="•"/>
            </a:pPr>
            <a:r>
              <a:rPr lang="en-US" sz="2200"/>
              <a:t>Lav </a:t>
            </a:r>
            <a:r>
              <a:rPr lang="en-US" sz="2200" err="1"/>
              <a:t>en</a:t>
            </a:r>
            <a:r>
              <a:rPr lang="en-US" sz="2200"/>
              <a:t> </a:t>
            </a:r>
            <a:r>
              <a:rPr lang="en-US" sz="2200" err="1"/>
              <a:t>stemmestation</a:t>
            </a:r>
            <a:endParaRPr lang="en-US" sz="2200"/>
          </a:p>
          <a:p>
            <a:pPr marL="342900" indent="-228600" algn="l">
              <a:buFont typeface="Arial" panose="020B0604020202020204" pitchFamily="34" charset="0"/>
              <a:buChar char="•"/>
            </a:pPr>
            <a:r>
              <a:rPr lang="en-US" sz="2200"/>
              <a:t>Dele </a:t>
            </a:r>
            <a:r>
              <a:rPr lang="en-US" sz="2200" err="1"/>
              <a:t>nomineringsvideoer</a:t>
            </a:r>
            <a:endParaRPr lang="en-US" sz="2200">
              <a:ea typeface="Calibri"/>
              <a:cs typeface="Calibri"/>
            </a:endParaRPr>
          </a:p>
          <a:p>
            <a:pPr marL="342900" indent="-228600" algn="l">
              <a:buFont typeface="Arial" panose="020B0604020202020204" pitchFamily="34" charset="0"/>
              <a:buChar char="•"/>
            </a:pPr>
            <a:r>
              <a:rPr lang="en-US" sz="2200"/>
              <a:t>Holde </a:t>
            </a:r>
            <a:r>
              <a:rPr lang="en-US" sz="2200" err="1"/>
              <a:t>Orlapris</a:t>
            </a:r>
            <a:r>
              <a:rPr lang="en-US" sz="2200"/>
              <a:t>-fest d. 20/11</a:t>
            </a:r>
          </a:p>
          <a:p>
            <a:pPr marL="342900" indent="-228600" algn="l">
              <a:buFont typeface="Arial" panose="020B0604020202020204" pitchFamily="34" charset="0"/>
              <a:buChar char="•"/>
            </a:pPr>
            <a:endParaRPr lang="en-US" sz="2200"/>
          </a:p>
        </p:txBody>
      </p:sp>
    </p:spTree>
    <p:extLst>
      <p:ext uri="{BB962C8B-B14F-4D97-AF65-F5344CB8AC3E}">
        <p14:creationId xmlns:p14="http://schemas.microsoft.com/office/powerpoint/2010/main" val="1749632829"/>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9047B40-F983-A28C-DF7E-D7B36FC664F6}"/>
              </a:ext>
            </a:extLst>
          </p:cNvPr>
          <p:cNvSpPr>
            <a:spLocks noGrp="1"/>
          </p:cNvSpPr>
          <p:nvPr>
            <p:ph type="title"/>
          </p:nvPr>
        </p:nvSpPr>
        <p:spPr>
          <a:xfrm>
            <a:off x="630935" y="639520"/>
            <a:ext cx="4010338" cy="1719072"/>
          </a:xfrm>
        </p:spPr>
        <p:txBody>
          <a:bodyPr anchor="b">
            <a:normAutofit/>
          </a:bodyPr>
          <a:lstStyle/>
          <a:p>
            <a:r>
              <a:rPr lang="da-DK" sz="3000">
                <a:latin typeface="Sniff Medium"/>
              </a:rPr>
              <a:t>Formidlingsmaterialer og grafik</a:t>
            </a:r>
          </a:p>
        </p:txBody>
      </p:sp>
      <p:sp>
        <p:nvSpPr>
          <p:cNvPr id="26"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D5312828-5206-22DF-4D31-E0F3B34CC5EE}"/>
              </a:ext>
            </a:extLst>
          </p:cNvPr>
          <p:cNvSpPr>
            <a:spLocks noGrp="1"/>
          </p:cNvSpPr>
          <p:nvPr>
            <p:ph idx="1"/>
          </p:nvPr>
        </p:nvSpPr>
        <p:spPr>
          <a:xfrm>
            <a:off x="630936" y="2807208"/>
            <a:ext cx="3429000" cy="3410712"/>
          </a:xfrm>
        </p:spPr>
        <p:txBody>
          <a:bodyPr vert="horz" lIns="91440" tIns="45720" rIns="91440" bIns="45720" rtlCol="0" anchor="t">
            <a:normAutofit/>
          </a:bodyPr>
          <a:lstStyle/>
          <a:p>
            <a:r>
              <a:rPr lang="en-US" sz="2000"/>
              <a:t>Print-selv-løsning</a:t>
            </a:r>
          </a:p>
          <a:p>
            <a:r>
              <a:rPr lang="en-US" sz="2000"/>
              <a:t>Bestil materialerne ved LaserTryk – Egenbetaling</a:t>
            </a:r>
          </a:p>
          <a:p>
            <a:r>
              <a:rPr lang="en-US" sz="2000"/>
              <a:t>Grafik til SoMe</a:t>
            </a:r>
          </a:p>
          <a:p>
            <a:pPr marL="0" indent="0">
              <a:buNone/>
            </a:pPr>
            <a:endParaRPr lang="en-US" sz="2000"/>
          </a:p>
          <a:p>
            <a:pPr marL="0" indent="0">
              <a:buNone/>
            </a:pPr>
            <a:r>
              <a:rPr lang="en-US" sz="2000" b="1"/>
              <a:t>Hvad: </a:t>
            </a:r>
            <a:endParaRPr lang="en-US" sz="2000" b="1">
              <a:ea typeface="Calibri"/>
              <a:cs typeface="Calibri"/>
            </a:endParaRPr>
          </a:p>
          <a:p>
            <a:pPr marL="0" indent="0">
              <a:buNone/>
            </a:pPr>
            <a:r>
              <a:rPr lang="en-US" sz="2000"/>
              <a:t>- Plakater, bogmærker, klistermærker, grafik til SoMe, nomineringsvideoer</a:t>
            </a:r>
          </a:p>
        </p:txBody>
      </p:sp>
      <p:pic>
        <p:nvPicPr>
          <p:cNvPr id="7" name="Billede 6">
            <a:extLst>
              <a:ext uri="{FF2B5EF4-FFF2-40B4-BE49-F238E27FC236}">
                <a16:creationId xmlns:a16="http://schemas.microsoft.com/office/drawing/2014/main" id="{31015030-C37D-82A8-ECE8-27E3C1A962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9234" y="640080"/>
            <a:ext cx="6013844" cy="5577840"/>
          </a:xfrm>
          <a:prstGeom prst="rect">
            <a:avLst/>
          </a:prstGeom>
        </p:spPr>
      </p:pic>
    </p:spTree>
    <p:extLst>
      <p:ext uri="{BB962C8B-B14F-4D97-AF65-F5344CB8AC3E}">
        <p14:creationId xmlns:p14="http://schemas.microsoft.com/office/powerpoint/2010/main" val="12375952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59FE58-2280-2279-C2E4-D88E38FD38D5}"/>
              </a:ext>
            </a:extLst>
          </p:cNvPr>
          <p:cNvSpPr>
            <a:spLocks noGrp="1"/>
          </p:cNvSpPr>
          <p:nvPr>
            <p:ph type="ctrTitle"/>
          </p:nvPr>
        </p:nvSpPr>
        <p:spPr>
          <a:xfrm>
            <a:off x="643468" y="846667"/>
            <a:ext cx="4620584" cy="946878"/>
          </a:xfrm>
        </p:spPr>
        <p:txBody>
          <a:bodyPr>
            <a:normAutofit/>
          </a:bodyPr>
          <a:lstStyle/>
          <a:p>
            <a:pPr algn="l"/>
            <a:r>
              <a:rPr lang="da-DK" sz="4400">
                <a:latin typeface="Sniff Medium"/>
              </a:rPr>
              <a:t>Orlaprisen på GO</a:t>
            </a:r>
            <a:endParaRPr lang="da-DK" sz="4400">
              <a:latin typeface="Sniff Medium" panose="02000603020000020004" pitchFamily="50" charset="0"/>
            </a:endParaRPr>
          </a:p>
        </p:txBody>
      </p:sp>
      <p:sp>
        <p:nvSpPr>
          <p:cNvPr id="3" name="Undertitel 2">
            <a:extLst>
              <a:ext uri="{FF2B5EF4-FFF2-40B4-BE49-F238E27FC236}">
                <a16:creationId xmlns:a16="http://schemas.microsoft.com/office/drawing/2014/main" id="{BC60A5EB-4D29-42BF-BBD4-1D1C6C9DB003}"/>
              </a:ext>
            </a:extLst>
          </p:cNvPr>
          <p:cNvSpPr>
            <a:spLocks noGrp="1"/>
          </p:cNvSpPr>
          <p:nvPr>
            <p:ph type="subTitle" idx="1"/>
          </p:nvPr>
        </p:nvSpPr>
        <p:spPr>
          <a:xfrm>
            <a:off x="643467" y="2124246"/>
            <a:ext cx="4620584" cy="3105972"/>
          </a:xfrm>
        </p:spPr>
        <p:txBody>
          <a:bodyPr vert="horz" lIns="91440" tIns="45720" rIns="91440" bIns="45720" rtlCol="0" anchor="t">
            <a:normAutofit fontScale="92500" lnSpcReduction="20000"/>
          </a:bodyPr>
          <a:lstStyle/>
          <a:p>
            <a:pPr marL="342900" indent="-342900" algn="l">
              <a:buChar char="•"/>
            </a:pPr>
            <a:r>
              <a:rPr lang="da-DK"/>
              <a:t>Vi tilbyder frikøb på eReolen GO på de nominerede titler</a:t>
            </a:r>
            <a:endParaRPr lang="da-DK">
              <a:ea typeface="Calibri"/>
              <a:cs typeface="Calibri"/>
            </a:endParaRPr>
          </a:p>
          <a:p>
            <a:pPr marL="342900" indent="-342900" algn="l">
              <a:buChar char="•"/>
            </a:pPr>
            <a:r>
              <a:rPr lang="da-DK">
                <a:ea typeface="Calibri"/>
                <a:cs typeface="Calibri"/>
              </a:rPr>
              <a:t>Ny digital afstemning i oktober </a:t>
            </a:r>
          </a:p>
          <a:p>
            <a:pPr marL="342900" indent="-342900" algn="l">
              <a:buChar char="•"/>
            </a:pPr>
            <a:r>
              <a:rPr lang="da-DK">
                <a:ea typeface="Calibri"/>
                <a:cs typeface="Calibri"/>
              </a:rPr>
              <a:t>Mulighed for fysisk afstemning</a:t>
            </a:r>
          </a:p>
          <a:p>
            <a:pPr marL="342900" indent="-342900" algn="l">
              <a:buChar char="•"/>
            </a:pPr>
            <a:r>
              <a:rPr lang="da-DK">
                <a:ea typeface="Calibri"/>
                <a:cs typeface="Calibri"/>
              </a:rPr>
              <a:t>Videoanbefalinger af nominerede og indstillede bøger</a:t>
            </a:r>
          </a:p>
          <a:p>
            <a:pPr marL="342900" indent="-342900" algn="l">
              <a:buChar char="•"/>
            </a:pPr>
            <a:r>
              <a:rPr lang="da-DK">
                <a:ea typeface="Calibri"/>
                <a:cs typeface="Calibri"/>
              </a:rPr>
              <a:t>Nomineringsvideoer/shorts på GO +  YT</a:t>
            </a:r>
          </a:p>
          <a:p>
            <a:pPr marL="342900" indent="-342900" algn="l">
              <a:buChar char="•"/>
            </a:pPr>
            <a:r>
              <a:rPr lang="da-DK">
                <a:ea typeface="Calibri"/>
                <a:cs typeface="Calibri"/>
              </a:rPr>
              <a:t>Artikler til forældre/voksne på bibliotekernes platforme</a:t>
            </a:r>
          </a:p>
        </p:txBody>
      </p:sp>
      <p:pic>
        <p:nvPicPr>
          <p:cNvPr id="4" name="Billede 3" descr="Et billede, der indeholder tekst, Ansigt, tøj, skærmbillede&#10;&#10;AI-genereret indhold kan være ukorrekt.">
            <a:extLst>
              <a:ext uri="{FF2B5EF4-FFF2-40B4-BE49-F238E27FC236}">
                <a16:creationId xmlns:a16="http://schemas.microsoft.com/office/drawing/2014/main" id="{4E14A43F-730E-DE0E-1C16-0D66E4FCF118}"/>
              </a:ext>
            </a:extLst>
          </p:cNvPr>
          <p:cNvPicPr>
            <a:picLocks noChangeAspect="1"/>
          </p:cNvPicPr>
          <p:nvPr/>
        </p:nvPicPr>
        <p:blipFill>
          <a:blip r:embed="rId3"/>
          <a:stretch>
            <a:fillRect/>
          </a:stretch>
        </p:blipFill>
        <p:spPr>
          <a:xfrm>
            <a:off x="6394569" y="844832"/>
            <a:ext cx="4914900" cy="5495925"/>
          </a:xfrm>
          <a:prstGeom prst="rect">
            <a:avLst/>
          </a:prstGeom>
        </p:spPr>
      </p:pic>
    </p:spTree>
    <p:extLst>
      <p:ext uri="{BB962C8B-B14F-4D97-AF65-F5344CB8AC3E}">
        <p14:creationId xmlns:p14="http://schemas.microsoft.com/office/powerpoint/2010/main" val="15388127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A78C53-C082-5EA5-1E47-4A96C0468C6E}"/>
              </a:ext>
            </a:extLst>
          </p:cNvPr>
          <p:cNvSpPr>
            <a:spLocks noGrp="1"/>
          </p:cNvSpPr>
          <p:nvPr>
            <p:ph type="title"/>
          </p:nvPr>
        </p:nvSpPr>
        <p:spPr>
          <a:xfrm>
            <a:off x="329635" y="470115"/>
            <a:ext cx="3835373" cy="1600200"/>
          </a:xfrm>
        </p:spPr>
        <p:txBody>
          <a:bodyPr anchor="b">
            <a:normAutofit/>
          </a:bodyPr>
          <a:lstStyle/>
          <a:p>
            <a:r>
              <a:rPr lang="da-DK" sz="4000">
                <a:latin typeface="Sniff Medium"/>
              </a:rPr>
              <a:t>Om</a:t>
            </a:r>
            <a:r>
              <a:rPr lang="da-DK" sz="4000">
                <a:solidFill>
                  <a:schemeClr val="tx1">
                    <a:lumMod val="85000"/>
                    <a:lumOff val="15000"/>
                  </a:schemeClr>
                </a:solidFill>
                <a:latin typeface="Sniff Medium"/>
                <a:ea typeface="Calibri"/>
                <a:cs typeface="Calibri"/>
              </a:rPr>
              <a:t> </a:t>
            </a:r>
            <a:r>
              <a:rPr lang="da-DK" sz="4000">
                <a:latin typeface="Sniff Medium"/>
              </a:rPr>
              <a:t>Orlaprisen</a:t>
            </a:r>
            <a:r>
              <a:rPr lang="da-DK" sz="4000">
                <a:solidFill>
                  <a:schemeClr val="tx1">
                    <a:lumMod val="85000"/>
                    <a:lumOff val="15000"/>
                  </a:schemeClr>
                </a:solidFill>
                <a:latin typeface="Sniff Medium"/>
                <a:ea typeface="Calibri"/>
                <a:cs typeface="Calibri"/>
              </a:rPr>
              <a:t>.dk</a:t>
            </a:r>
          </a:p>
          <a:p>
            <a:endParaRPr lang="da-DK" sz="3600">
              <a:solidFill>
                <a:schemeClr val="tx1">
                  <a:lumMod val="85000"/>
                  <a:lumOff val="15000"/>
                </a:schemeClr>
              </a:solidFill>
              <a:ea typeface="Calibri Light"/>
              <a:cs typeface="Calibri Light"/>
            </a:endParaRPr>
          </a:p>
        </p:txBody>
      </p:sp>
      <p:sp>
        <p:nvSpPr>
          <p:cNvPr id="3" name="Undertitel 2">
            <a:extLst>
              <a:ext uri="{FF2B5EF4-FFF2-40B4-BE49-F238E27FC236}">
                <a16:creationId xmlns:a16="http://schemas.microsoft.com/office/drawing/2014/main" id="{D07EBAC4-8221-85D1-F983-7575A82443AD}"/>
              </a:ext>
            </a:extLst>
          </p:cNvPr>
          <p:cNvSpPr>
            <a:spLocks noGrp="1"/>
          </p:cNvSpPr>
          <p:nvPr>
            <p:ph idx="1"/>
          </p:nvPr>
        </p:nvSpPr>
        <p:spPr/>
        <p:txBody>
          <a:bodyPr anchor="t">
            <a:normAutofit/>
          </a:bodyPr>
          <a:lstStyle/>
          <a:p>
            <a:endParaRPr lang="da-DK" sz="1600">
              <a:solidFill>
                <a:schemeClr val="tx1">
                  <a:lumMod val="85000"/>
                  <a:lumOff val="15000"/>
                </a:schemeClr>
              </a:solidFill>
              <a:ea typeface="Calibri"/>
              <a:cs typeface="Calibri"/>
            </a:endParaRPr>
          </a:p>
        </p:txBody>
      </p:sp>
      <p:sp>
        <p:nvSpPr>
          <p:cNvPr id="5" name="Pladsholder til tekst 4">
            <a:extLst>
              <a:ext uri="{FF2B5EF4-FFF2-40B4-BE49-F238E27FC236}">
                <a16:creationId xmlns:a16="http://schemas.microsoft.com/office/drawing/2014/main" id="{760243E1-7DC2-821D-7B1B-9CFB53974C28}"/>
              </a:ext>
            </a:extLst>
          </p:cNvPr>
          <p:cNvSpPr>
            <a:spLocks noGrp="1"/>
          </p:cNvSpPr>
          <p:nvPr>
            <p:ph type="body" sz="half" idx="2"/>
          </p:nvPr>
        </p:nvSpPr>
        <p:spPr>
          <a:xfrm>
            <a:off x="529822" y="1773264"/>
            <a:ext cx="3170238" cy="3805131"/>
          </a:xfrm>
        </p:spPr>
        <p:txBody>
          <a:bodyPr vert="horz" lIns="91440" tIns="45720" rIns="91440" bIns="45720" rtlCol="0" anchor="t">
            <a:normAutofit/>
          </a:bodyPr>
          <a:lstStyle/>
          <a:p>
            <a:pPr marL="285750" indent="-285750">
              <a:buChar char="•"/>
            </a:pPr>
            <a:r>
              <a:rPr lang="da-DK">
                <a:ea typeface="Calibri" panose="020F0502020204030204"/>
                <a:cs typeface="Calibri" panose="020F0502020204030204"/>
              </a:rPr>
              <a:t>En indgang til voksne, fagfolk via delingstjenesten</a:t>
            </a:r>
          </a:p>
          <a:p>
            <a:pPr marL="285750" indent="-285750">
              <a:buChar char="•"/>
            </a:pPr>
            <a:r>
              <a:rPr lang="da-DK">
                <a:ea typeface="Calibri" panose="020F0502020204030204"/>
                <a:cs typeface="Calibri" panose="020F0502020204030204"/>
              </a:rPr>
              <a:t>Ikke henvendt til børn</a:t>
            </a:r>
          </a:p>
          <a:p>
            <a:pPr marL="285750" indent="-285750">
              <a:buChar char="•"/>
            </a:pPr>
            <a:r>
              <a:rPr lang="da-DK">
                <a:ea typeface="Calibri" panose="020F0502020204030204"/>
                <a:cs typeface="Calibri" panose="020F0502020204030204"/>
              </a:rPr>
              <a:t>Børn henvises altid til GO eller eReolen GO.</a:t>
            </a:r>
          </a:p>
          <a:p>
            <a:pPr marL="285750" indent="-285750">
              <a:buChar char="•"/>
            </a:pPr>
            <a:r>
              <a:rPr lang="da-DK">
                <a:ea typeface="Calibri" panose="020F0502020204030204"/>
                <a:cs typeface="Calibri" panose="020F0502020204030204"/>
              </a:rPr>
              <a:t>Opdateres løbende</a:t>
            </a:r>
          </a:p>
          <a:p>
            <a:pPr marL="285750" indent="-285750">
              <a:buChar char="•"/>
            </a:pPr>
            <a:r>
              <a:rPr lang="da-DK">
                <a:ea typeface="Calibri" panose="020F0502020204030204"/>
                <a:cs typeface="Calibri" panose="020F0502020204030204"/>
              </a:rPr>
              <a:t>Indeholder tidsplan, artikler med aktuelle opdateringer (nomineringer, livestream af showet, vindere etc.)</a:t>
            </a:r>
          </a:p>
          <a:p>
            <a:pPr marL="285750" indent="-285750">
              <a:buChar char="•"/>
            </a:pPr>
            <a:endParaRPr lang="da-DK">
              <a:ea typeface="Calibri" panose="020F0502020204030204"/>
              <a:cs typeface="Calibri" panose="020F0502020204030204"/>
            </a:endParaRPr>
          </a:p>
        </p:txBody>
      </p:sp>
      <p:pic>
        <p:nvPicPr>
          <p:cNvPr id="4" name="Billede 3" descr="Et billede, der indeholder tekst, skærmbillede, plakat, Reklamering&#10;&#10;AI-genereret indhold kan være ukorrekt.">
            <a:extLst>
              <a:ext uri="{FF2B5EF4-FFF2-40B4-BE49-F238E27FC236}">
                <a16:creationId xmlns:a16="http://schemas.microsoft.com/office/drawing/2014/main" id="{19513AE0-4A85-2954-E288-A02B34AEE6F0}"/>
              </a:ext>
            </a:extLst>
          </p:cNvPr>
          <p:cNvPicPr>
            <a:picLocks noChangeAspect="1"/>
          </p:cNvPicPr>
          <p:nvPr/>
        </p:nvPicPr>
        <p:blipFill>
          <a:blip r:embed="rId3"/>
          <a:stretch>
            <a:fillRect/>
          </a:stretch>
        </p:blipFill>
        <p:spPr>
          <a:xfrm>
            <a:off x="4110388" y="286971"/>
            <a:ext cx="7883338" cy="6270357"/>
          </a:xfrm>
          <a:prstGeom prst="rect">
            <a:avLst/>
          </a:prstGeom>
        </p:spPr>
      </p:pic>
    </p:spTree>
    <p:extLst>
      <p:ext uri="{BB962C8B-B14F-4D97-AF65-F5344CB8AC3E}">
        <p14:creationId xmlns:p14="http://schemas.microsoft.com/office/powerpoint/2010/main" val="2761008857"/>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4856DB9D56F85F4AA663A423B3089991" ma:contentTypeVersion="17" ma:contentTypeDescription="Opret et nyt dokument." ma:contentTypeScope="" ma:versionID="9dd347614bf2a532f5f98fc560e52c26">
  <xsd:schema xmlns:xsd="http://www.w3.org/2001/XMLSchema" xmlns:xs="http://www.w3.org/2001/XMLSchema" xmlns:p="http://schemas.microsoft.com/office/2006/metadata/properties" xmlns:ns2="787f4b84-5a99-462b-88c9-ad4c76e80408" xmlns:ns3="dc1022e2-134e-4c29-b372-da94a2758503" targetNamespace="http://schemas.microsoft.com/office/2006/metadata/properties" ma:root="true" ma:fieldsID="1ad2492e0ee436599383416dc273b5b9" ns2:_="" ns3:_="">
    <xsd:import namespace="787f4b84-5a99-462b-88c9-ad4c76e80408"/>
    <xsd:import namespace="dc1022e2-134e-4c29-b372-da94a275850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3:TaxCatchAll" minOccurs="0"/>
                <xsd:element ref="ns2:MediaServiceLocation"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7f4b84-5a99-462b-88c9-ad4c76e804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Billedmærker" ma:readOnly="false" ma:fieldId="{5cf76f15-5ced-4ddc-b409-7134ff3c332f}" ma:taxonomyMulti="true" ma:sspId="3fe80aff-8094-4148-a725-0517f31fcd50" ma:termSetId="09814cd3-568e-fe90-9814-8d621ff8fb84" ma:anchorId="fba54fb3-c3e1-fe81-a776-ca4b69148c4d" ma:open="true" ma:isKeyword="false">
      <xsd:complexType>
        <xsd:sequence>
          <xsd:element ref="pc:Terms" minOccurs="0" maxOccurs="1"/>
        </xsd:sequence>
      </xsd:complexType>
    </xsd:element>
    <xsd:element name="MediaServiceLocation" ma:index="19"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c1022e2-134e-4c29-b372-da94a2758503"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506e88b-4e61-4e5e-8e19-0350a3ed015f}" ma:internalName="TaxCatchAll" ma:showField="CatchAllData" ma:web="dc1022e2-134e-4c29-b372-da94a2758503">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Delt med 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87f4b84-5a99-462b-88c9-ad4c76e80408">
      <Terms xmlns="http://schemas.microsoft.com/office/infopath/2007/PartnerControls"/>
    </lcf76f155ced4ddcb4097134ff3c332f>
    <TaxCatchAll xmlns="dc1022e2-134e-4c29-b372-da94a2758503" xsi:nil="true"/>
    <SharedWithUsers xmlns="dc1022e2-134e-4c29-b372-da94a2758503">
      <UserInfo>
        <DisplayName>Mette Rabæk Poulsen</DisplayName>
        <AccountId>18</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01083C9-8E2E-4079-AD27-FAE4BF002646}">
  <ds:schemaRefs>
    <ds:schemaRef ds:uri="787f4b84-5a99-462b-88c9-ad4c76e80408"/>
    <ds:schemaRef ds:uri="dc1022e2-134e-4c29-b372-da94a275850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2488F2C-ADCF-4E91-9897-66A561E58E7F}">
  <ds:schemaRefs>
    <ds:schemaRef ds:uri="787f4b84-5a99-462b-88c9-ad4c76e80408"/>
    <ds:schemaRef ds:uri="dc1022e2-134e-4c29-b372-da94a275850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0468239-3907-4D65-9FF1-A8FA6DEA777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TotalTime>
  <Words>1684</Words>
  <Application>Microsoft Office PowerPoint</Application>
  <PresentationFormat>Widescreen</PresentationFormat>
  <Paragraphs>155</Paragraphs>
  <Slides>10</Slides>
  <Notes>10</Notes>
  <HiddenSlides>0</HiddenSlides>
  <MMClips>0</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10</vt:i4>
      </vt:variant>
    </vt:vector>
  </HeadingPairs>
  <TitlesOfParts>
    <vt:vector size="15" baseType="lpstr">
      <vt:lpstr>Arial</vt:lpstr>
      <vt:lpstr>Calibri</vt:lpstr>
      <vt:lpstr>Calibri Light</vt:lpstr>
      <vt:lpstr>Sniff Medium</vt:lpstr>
      <vt:lpstr>Office-tema</vt:lpstr>
      <vt:lpstr>Infomøde om Orlaprisen 2026</vt:lpstr>
      <vt:lpstr>Velkommen  </vt:lpstr>
      <vt:lpstr>Om Orlaprisen</vt:lpstr>
      <vt:lpstr>Statistik - Orlaprisen 2025</vt:lpstr>
      <vt:lpstr>Nyt årshjul</vt:lpstr>
      <vt:lpstr>Forslag til aktiviteter:</vt:lpstr>
      <vt:lpstr>Formidlingsmaterialer og grafik</vt:lpstr>
      <vt:lpstr>Orlaprisen på GO</vt:lpstr>
      <vt:lpstr>Om Orlaprisen.dk </vt:lpstr>
      <vt:lpstr>Spørgsmål</vt:lpstr>
    </vt:vector>
  </TitlesOfParts>
  <Company>Aarhus Kommune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Infomøde om Orlaprisen 2023</dc:title>
  <dc:creator>Mette Rabæk Poulsen</dc:creator>
  <cp:lastModifiedBy>Louise Andersen</cp:lastModifiedBy>
  <cp:revision>2</cp:revision>
  <cp:lastPrinted>2024-05-15T08:09:37Z</cp:lastPrinted>
  <dcterms:created xsi:type="dcterms:W3CDTF">2023-04-27T11:44:30Z</dcterms:created>
  <dcterms:modified xsi:type="dcterms:W3CDTF">2026-04-29T07:56:07Z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0x0101004856DB9D56F85F4AA663A423B3089991</vt:lpwstr>
  </property>
  <property fmtid="{D5CDD505-2E9C-101B-9397-08002B2CF9AE}" pid="3" name="MediaServiceImageTags">
    <vt:lpwstr/>
  </property>
</Properties>
</file>