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4"/>
  </p:notesMasterIdLst>
  <p:sldIdLst>
    <p:sldId id="256" r:id="rId5"/>
    <p:sldId id="257" r:id="rId6"/>
    <p:sldId id="263" r:id="rId7"/>
    <p:sldId id="258" r:id="rId8"/>
    <p:sldId id="259" r:id="rId9"/>
    <p:sldId id="261" r:id="rId10"/>
    <p:sldId id="260" r:id="rId11"/>
    <p:sldId id="264" r:id="rId12"/>
    <p:sldId id="262" r:id="rId13"/>
  </p:sldIdLst>
  <p:sldSz cx="12192000" cy="6858000"/>
  <p:notesSz cx="6808788" cy="9940925"/>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C41E153-7214-4830-B1B8-DCBC51AA161C}" v="1" dt="2025-04-09T13:04:06.9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5681" autoAdjust="0"/>
  </p:normalViewPr>
  <p:slideViewPr>
    <p:cSldViewPr snapToGrid="0">
      <p:cViewPr varScale="1">
        <p:scale>
          <a:sx n="53" d="100"/>
          <a:sy n="53" d="100"/>
        </p:scale>
        <p:origin x="936" y="2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uise Andersen" userId="abf2085b-da93-4eb7-b4df-81a48a88e25f" providerId="ADAL" clId="{DC41E153-7214-4830-B1B8-DCBC51AA161C}"/>
    <pc:docChg chg="custSel modSld">
      <pc:chgData name="Louise Andersen" userId="abf2085b-da93-4eb7-b4df-81a48a88e25f" providerId="ADAL" clId="{DC41E153-7214-4830-B1B8-DCBC51AA161C}" dt="2025-04-09T13:04:12.023" v="45" actId="962"/>
      <pc:docMkLst>
        <pc:docMk/>
      </pc:docMkLst>
      <pc:sldChg chg="addSp delSp modSp mod">
        <pc:chgData name="Louise Andersen" userId="abf2085b-da93-4eb7-b4df-81a48a88e25f" providerId="ADAL" clId="{DC41E153-7214-4830-B1B8-DCBC51AA161C}" dt="2025-04-09T13:04:12.023" v="45" actId="962"/>
        <pc:sldMkLst>
          <pc:docMk/>
          <pc:sldMk cId="1244148288" sldId="257"/>
        </pc:sldMkLst>
        <pc:picChg chg="add mod">
          <ac:chgData name="Louise Andersen" userId="abf2085b-da93-4eb7-b4df-81a48a88e25f" providerId="ADAL" clId="{DC41E153-7214-4830-B1B8-DCBC51AA161C}" dt="2025-04-09T13:04:12.023" v="45" actId="962"/>
          <ac:picMkLst>
            <pc:docMk/>
            <pc:sldMk cId="1244148288" sldId="257"/>
            <ac:picMk id="5" creationId="{BA065E98-116F-C381-DE9E-95AA18EC871B}"/>
          </ac:picMkLst>
        </pc:picChg>
        <pc:picChg chg="del">
          <ac:chgData name="Louise Andersen" userId="abf2085b-da93-4eb7-b4df-81a48a88e25f" providerId="ADAL" clId="{DC41E153-7214-4830-B1B8-DCBC51AA161C}" dt="2025-04-09T13:03:18.825" v="41" actId="478"/>
          <ac:picMkLst>
            <pc:docMk/>
            <pc:sldMk cId="1244148288" sldId="257"/>
            <ac:picMk id="6" creationId="{2F774926-9091-6102-2F62-06E845CBD8B6}"/>
          </ac:picMkLst>
        </pc:picChg>
      </pc:sldChg>
      <pc:sldChg chg="modNotesTx">
        <pc:chgData name="Louise Andersen" userId="abf2085b-da93-4eb7-b4df-81a48a88e25f" providerId="ADAL" clId="{DC41E153-7214-4830-B1B8-DCBC51AA161C}" dt="2025-04-09T13:02:30.404" v="25" actId="20577"/>
        <pc:sldMkLst>
          <pc:docMk/>
          <pc:sldMk cId="460975391" sldId="258"/>
        </pc:sldMkLst>
      </pc:sldChg>
      <pc:sldChg chg="modNotesTx">
        <pc:chgData name="Louise Andersen" userId="abf2085b-da93-4eb7-b4df-81a48a88e25f" providerId="ADAL" clId="{DC41E153-7214-4830-B1B8-DCBC51AA161C}" dt="2025-04-09T13:02:35.811" v="32" actId="20577"/>
        <pc:sldMkLst>
          <pc:docMk/>
          <pc:sldMk cId="1605097898" sldId="259"/>
        </pc:sldMkLst>
      </pc:sldChg>
      <pc:sldChg chg="modNotesTx">
        <pc:chgData name="Louise Andersen" userId="abf2085b-da93-4eb7-b4df-81a48a88e25f" providerId="ADAL" clId="{DC41E153-7214-4830-B1B8-DCBC51AA161C}" dt="2025-04-09T13:02:56.647" v="40" actId="20577"/>
        <pc:sldMkLst>
          <pc:docMk/>
          <pc:sldMk cId="2100175921" sldId="260"/>
        </pc:sldMkLst>
      </pc:sldChg>
      <pc:sldChg chg="modNotesTx">
        <pc:chgData name="Louise Andersen" userId="abf2085b-da93-4eb7-b4df-81a48a88e25f" providerId="ADAL" clId="{DC41E153-7214-4830-B1B8-DCBC51AA161C}" dt="2025-04-09T13:02:43.908" v="39" actId="20577"/>
        <pc:sldMkLst>
          <pc:docMk/>
          <pc:sldMk cId="1749632829" sldId="261"/>
        </pc:sldMkLst>
      </pc:sldChg>
      <pc:sldChg chg="modNotesTx">
        <pc:chgData name="Louise Andersen" userId="abf2085b-da93-4eb7-b4df-81a48a88e25f" providerId="ADAL" clId="{DC41E153-7214-4830-B1B8-DCBC51AA161C}" dt="2025-04-09T13:02:13.656" v="16" actId="20577"/>
        <pc:sldMkLst>
          <pc:docMk/>
          <pc:sldMk cId="2787354748" sldId="26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56737" y="0"/>
            <a:ext cx="2950475" cy="498773"/>
          </a:xfrm>
          <a:prstGeom prst="rect">
            <a:avLst/>
          </a:prstGeom>
        </p:spPr>
        <p:txBody>
          <a:bodyPr vert="horz" lIns="91440" tIns="45720" rIns="91440" bIns="45720" rtlCol="0"/>
          <a:lstStyle>
            <a:lvl1pPr algn="r">
              <a:defRPr sz="1200"/>
            </a:lvl1pPr>
          </a:lstStyle>
          <a:p>
            <a:fld id="{15A8201A-3F80-4BC1-8AFF-690BC092DF74}" type="datetimeFigureOut">
              <a:rPr lang="da-DK" smtClean="0"/>
              <a:t>09-04-2025</a:t>
            </a:fld>
            <a:endParaRPr lang="da-DK"/>
          </a:p>
        </p:txBody>
      </p:sp>
      <p:sp>
        <p:nvSpPr>
          <p:cNvPr id="4" name="Pladsholder til slidebillede 3"/>
          <p:cNvSpPr>
            <a:spLocks noGrp="1" noRot="1" noChangeAspect="1"/>
          </p:cNvSpPr>
          <p:nvPr>
            <p:ph type="sldImg" idx="2"/>
          </p:nvPr>
        </p:nvSpPr>
        <p:spPr>
          <a:xfrm>
            <a:off x="423863" y="1243013"/>
            <a:ext cx="5961062" cy="3354387"/>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0879" y="4784070"/>
            <a:ext cx="5447030" cy="3914239"/>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442154"/>
            <a:ext cx="2950475" cy="498772"/>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56737" y="9442154"/>
            <a:ext cx="2950475" cy="498772"/>
          </a:xfrm>
          <a:prstGeom prst="rect">
            <a:avLst/>
          </a:prstGeom>
        </p:spPr>
        <p:txBody>
          <a:bodyPr vert="horz" lIns="91440" tIns="45720" rIns="91440" bIns="45720" rtlCol="0" anchor="b"/>
          <a:lstStyle>
            <a:lvl1pPr algn="r">
              <a:defRPr sz="1200"/>
            </a:lvl1pPr>
          </a:lstStyle>
          <a:p>
            <a:fld id="{A7EA1B6C-855C-48B3-A991-BAB8F934C07F}" type="slidenum">
              <a:rPr lang="da-DK" smtClean="0"/>
              <a:t>‹nr.›</a:t>
            </a:fld>
            <a:endParaRPr lang="da-DK"/>
          </a:p>
        </p:txBody>
      </p:sp>
    </p:spTree>
    <p:extLst>
      <p:ext uri="{BB962C8B-B14F-4D97-AF65-F5344CB8AC3E}">
        <p14:creationId xmlns:p14="http://schemas.microsoft.com/office/powerpoint/2010/main" val="1899430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Skriv i chatten, hvor I har hørt om mødet</a:t>
            </a:r>
          </a:p>
        </p:txBody>
      </p:sp>
      <p:sp>
        <p:nvSpPr>
          <p:cNvPr id="4" name="Pladsholder til slidenummer 3"/>
          <p:cNvSpPr>
            <a:spLocks noGrp="1"/>
          </p:cNvSpPr>
          <p:nvPr>
            <p:ph type="sldNum" sz="quarter" idx="5"/>
          </p:nvPr>
        </p:nvSpPr>
        <p:spPr/>
        <p:txBody>
          <a:bodyPr/>
          <a:lstStyle/>
          <a:p>
            <a:fld id="{A7EA1B6C-855C-48B3-A991-BAB8F934C07F}" type="slidenum">
              <a:rPr lang="da-DK" smtClean="0"/>
              <a:t>1</a:t>
            </a:fld>
            <a:endParaRPr lang="da-DK"/>
          </a:p>
        </p:txBody>
      </p:sp>
    </p:spTree>
    <p:extLst>
      <p:ext uri="{BB962C8B-B14F-4D97-AF65-F5344CB8AC3E}">
        <p14:creationId xmlns:p14="http://schemas.microsoft.com/office/powerpoint/2010/main" val="3598662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a:p>
            <a:endParaRPr lang="da-DK" dirty="0"/>
          </a:p>
        </p:txBody>
      </p:sp>
      <p:sp>
        <p:nvSpPr>
          <p:cNvPr id="4" name="Pladsholder til slidenummer 3"/>
          <p:cNvSpPr>
            <a:spLocks noGrp="1"/>
          </p:cNvSpPr>
          <p:nvPr>
            <p:ph type="sldNum" sz="quarter" idx="5"/>
          </p:nvPr>
        </p:nvSpPr>
        <p:spPr/>
        <p:txBody>
          <a:bodyPr/>
          <a:lstStyle/>
          <a:p>
            <a:fld id="{A7EA1B6C-855C-48B3-A991-BAB8F934C07F}" type="slidenum">
              <a:rPr lang="da-DK" smtClean="0"/>
              <a:t>2</a:t>
            </a:fld>
            <a:endParaRPr lang="da-DK"/>
          </a:p>
        </p:txBody>
      </p:sp>
    </p:spTree>
    <p:extLst>
      <p:ext uri="{BB962C8B-B14F-4D97-AF65-F5344CB8AC3E}">
        <p14:creationId xmlns:p14="http://schemas.microsoft.com/office/powerpoint/2010/main" val="2353851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endParaRPr lang="da-DK" sz="1100" kern="100" dirty="0">
              <a:effectLst/>
              <a:latin typeface="+mn-lt"/>
              <a:ea typeface="Calibri" panose="020F0502020204030204" pitchFamily="34" charset="0"/>
              <a:cs typeface="Times New Roman" panose="02020603050405020304" pitchFamily="18" charset="0"/>
            </a:endParaRPr>
          </a:p>
          <a:p>
            <a:pPr>
              <a:lnSpc>
                <a:spcPct val="107000"/>
              </a:lnSpc>
              <a:spcAft>
                <a:spcPts val="800"/>
              </a:spcAft>
            </a:pPr>
            <a:r>
              <a:rPr lang="da-DK" sz="1100" kern="100" dirty="0">
                <a:effectLst/>
                <a:latin typeface="+mn-lt"/>
                <a:ea typeface="Calibri" panose="020F0502020204030204" pitchFamily="34" charset="0"/>
                <a:cs typeface="Times New Roman" panose="02020603050405020304" pitchFamily="18" charset="0"/>
              </a:rPr>
              <a:t>Det er en forholdsvis lille projektgruppe på tre personer, der består af Louise Mellerup Andersen og Mette Rabæk. Vi arbejder begge ved Aarhus Bibliotekerne. Så har vi Lærke Toftdahl fra </a:t>
            </a:r>
            <a:r>
              <a:rPr lang="da-DK" sz="1100" kern="100" dirty="0" err="1">
                <a:effectLst/>
                <a:latin typeface="+mn-lt"/>
                <a:ea typeface="Calibri" panose="020F0502020204030204" pitchFamily="34" charset="0"/>
                <a:cs typeface="Times New Roman" panose="02020603050405020304" pitchFamily="18" charset="0"/>
              </a:rPr>
              <a:t>eReolen</a:t>
            </a:r>
            <a:r>
              <a:rPr lang="da-DK" sz="1100" kern="100" dirty="0">
                <a:effectLst/>
                <a:latin typeface="+mn-lt"/>
                <a:ea typeface="Calibri" panose="020F0502020204030204" pitchFamily="34" charset="0"/>
                <a:cs typeface="Times New Roman" panose="02020603050405020304" pitchFamily="18" charset="0"/>
              </a:rPr>
              <a:t> GO, som I vil møde her om lidt. Det er mig og Mette, I får kontakt med, hvis I skriver til Orlas mail</a:t>
            </a:r>
            <a:r>
              <a:rPr lang="da-DK" sz="1100" kern="100" dirty="0">
                <a:effectLst/>
                <a:latin typeface="+mn-lt"/>
                <a:ea typeface="Calibri" panose="020F0502020204030204" pitchFamily="34" charset="0"/>
                <a:cs typeface="Times New Roman" panose="02020603050405020304" pitchFamily="18" charset="0"/>
                <a:sym typeface="Wingdings" panose="05000000000000000000" pitchFamily="2" charset="2"/>
              </a:rPr>
              <a:t></a:t>
            </a:r>
            <a:r>
              <a:rPr lang="da-DK" sz="1100" kern="100" dirty="0">
                <a:effectLst/>
                <a:latin typeface="+mn-lt"/>
                <a:ea typeface="Calibri" panose="020F0502020204030204" pitchFamily="34" charset="0"/>
                <a:cs typeface="Times New Roman" panose="02020603050405020304" pitchFamily="18" charset="0"/>
              </a:rPr>
              <a:t> </a:t>
            </a:r>
          </a:p>
          <a:p>
            <a:pPr>
              <a:lnSpc>
                <a:spcPct val="107000"/>
              </a:lnSpc>
              <a:spcAft>
                <a:spcPts val="800"/>
              </a:spcAft>
            </a:pPr>
            <a:endParaRPr lang="da-DK" sz="11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100" dirty="0">
                <a:latin typeface="+mn-lt"/>
              </a:rPr>
              <a:t>Orlaprisen afvikles nu for 5. år i træk af Aarhus Bibliotekerne i samarbejde med </a:t>
            </a:r>
            <a:r>
              <a:rPr lang="da-DK" sz="1100" dirty="0" err="1">
                <a:latin typeface="+mn-lt"/>
              </a:rPr>
              <a:t>eReolen</a:t>
            </a:r>
            <a:r>
              <a:rPr lang="da-DK" sz="1100" dirty="0">
                <a:latin typeface="+mn-lt"/>
              </a:rPr>
              <a:t> GO.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100" dirty="0">
                <a:latin typeface="+mn-lt"/>
              </a:rPr>
              <a:t>Prisen er støttet af Slots- og Kulturstyrelsen.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100" dirty="0">
              <a:latin typeface="+mn-lt"/>
            </a:endParaRPr>
          </a:p>
          <a:p>
            <a:r>
              <a:rPr lang="da-DK" sz="1100" dirty="0">
                <a:latin typeface="+mn-lt"/>
              </a:rPr>
              <a:t>Alle kender Orlaprisen… men:</a:t>
            </a:r>
          </a:p>
          <a:p>
            <a:r>
              <a:rPr lang="da-DK" sz="1100" dirty="0">
                <a:latin typeface="+mn-lt"/>
              </a:rPr>
              <a:t>Orlaprisen er børnenes helt egen bogpris, og det er noget vi tager meget alvorligt. Vi arbejder med børneinddragelse alle de steder, vi kan komme afsted med det. F.eks. er det børn, der’’</a:t>
            </a:r>
          </a:p>
          <a:p>
            <a:r>
              <a:rPr lang="da-DK" sz="1100" dirty="0">
                <a:latin typeface="+mn-lt"/>
              </a:rPr>
              <a:t>- anbefaler/anmelder bøger, </a:t>
            </a:r>
          </a:p>
          <a:p>
            <a:pPr marL="171450" indent="-171450">
              <a:buFontTx/>
              <a:buChar char="-"/>
            </a:pPr>
            <a:r>
              <a:rPr lang="da-DK" sz="1100" dirty="0">
                <a:latin typeface="+mn-lt"/>
              </a:rPr>
              <a:t>børn der sidder i juryen </a:t>
            </a:r>
          </a:p>
          <a:p>
            <a:pPr marL="171450" indent="-171450">
              <a:buFontTx/>
              <a:buChar char="-"/>
            </a:pPr>
            <a:r>
              <a:rPr lang="da-DK" sz="1100" dirty="0">
                <a:latin typeface="+mn-lt"/>
              </a:rPr>
              <a:t>og selvfølgelig børn, der stemmer. Det er også børn, der overrækker priser på scenen til det store Orlaprisen-show, </a:t>
            </a:r>
          </a:p>
          <a:p>
            <a:pPr marL="171450" indent="-171450">
              <a:buFontTx/>
              <a:buChar char="-"/>
            </a:pPr>
            <a:r>
              <a:rPr lang="da-DK" sz="1100" dirty="0">
                <a:latin typeface="+mn-lt"/>
              </a:rPr>
              <a:t>Sidste år havde vi også en børnevært på scenen til prisuddelingsshowet og det vil vi gerne gentage i år </a:t>
            </a:r>
          </a:p>
          <a:p>
            <a:endParaRPr lang="da-DK" sz="1100" dirty="0">
              <a:latin typeface="+mn-lt"/>
            </a:endParaRPr>
          </a:p>
          <a:p>
            <a:r>
              <a:rPr lang="da-DK" sz="1100" dirty="0">
                <a:latin typeface="+mn-lt"/>
              </a:rPr>
              <a:t>Når det så er sagt, så har prisen jo i høj grad også brug for at i lærere er fans af prisen. For det er gennem jer, børnene hører om prisen, og det er også jer der kan facilitere, at jeres elever læser indstillede bøger og arbejder lokalt med Orlaprisen.  </a:t>
            </a:r>
          </a:p>
          <a:p>
            <a:endParaRPr lang="da-DK" sz="1100" dirty="0">
              <a:latin typeface="+mn-lt"/>
            </a:endParaRPr>
          </a:p>
          <a:p>
            <a:r>
              <a:rPr lang="da-DK" sz="1100" dirty="0">
                <a:latin typeface="+mn-lt"/>
              </a:rPr>
              <a:t>Da Orlaprisen jo er landsdækkende, har vi involveret mange børn i hele landet som Orla-ambassadører. På den måde vil vi sikre, at prisen når ud i hver en krog af Danmark. Det er læseklubber og skoleklasser, der er Orla-ambassadører, og deres opgaver er at læse mange af de indstillede bøger, de anmelde dem, lave udstillinger på bibliotek/PLC, give bud på årets kategorier, pege på de nominerede og så er det også repræsentanter fra ambassadørerne der sidder i juryen. Ambassadørerne inviteres også med til prisuddelingen. </a:t>
            </a:r>
          </a:p>
          <a:p>
            <a:r>
              <a:rPr lang="da-DK" sz="1100" dirty="0">
                <a:latin typeface="+mn-lt"/>
              </a:rPr>
              <a:t>Sidste år havde vi 350 ambassadører fordelt over hele landet, og i år håber vi på at få endnu flere – måske er det også din/jeres klasse, der skal være med? </a:t>
            </a:r>
          </a:p>
          <a:p>
            <a:endParaRPr lang="da-DK" sz="1100" dirty="0">
              <a:latin typeface="+mn-lt"/>
            </a:endParaRPr>
          </a:p>
          <a:p>
            <a:r>
              <a:rPr lang="da-DK" sz="1100" dirty="0">
                <a:latin typeface="+mn-lt"/>
              </a:rPr>
              <a:t>Info om Orlaprisen finder I på orlaprisen.dk (underside på </a:t>
            </a:r>
            <a:r>
              <a:rPr lang="da-DK" sz="1100" dirty="0" err="1">
                <a:latin typeface="+mn-lt"/>
              </a:rPr>
              <a:t>eReolen</a:t>
            </a:r>
            <a:r>
              <a:rPr lang="da-DK" sz="1100" dirty="0">
                <a:latin typeface="+mn-lt"/>
              </a:rPr>
              <a:t> GO) og på Facebook og LinkedIn, hvor I kan følge Orlaprisen for nyheder. Det er ret vigtigt, at I giver et like på Facebook, for det er et nemt medie løbende at lægge nyheder på.  På Læsesporet ligger også information om Orlaprisens tidsplan, og det er også her, I kan hente denne præsentation efter mødet. På Læsesporet bliver der også løbende lagt en liste over de indstillede titler, så I kan orientere jer (1. juni, 1. juli og 1. august).</a:t>
            </a:r>
          </a:p>
          <a:p>
            <a:endParaRPr lang="da-DK" sz="1100" dirty="0">
              <a:latin typeface="+mn-lt"/>
            </a:endParaRPr>
          </a:p>
          <a:p>
            <a:r>
              <a:rPr lang="da-DK" sz="1100" dirty="0">
                <a:latin typeface="+mn-lt"/>
              </a:rPr>
              <a:t>De bøger, der kan indstilles til en Orlapris er danske børnebøger, der er udgivet inden for de seneste to år til målgruppen 9-12-årige. </a:t>
            </a:r>
          </a:p>
          <a:p>
            <a:endParaRPr lang="da-DK" sz="1100" dirty="0">
              <a:latin typeface="+mn-lt"/>
            </a:endParaRPr>
          </a:p>
          <a:p>
            <a:r>
              <a:rPr lang="da-DK" sz="1100" dirty="0">
                <a:latin typeface="+mn-lt"/>
              </a:rPr>
              <a:t>I Orlaprisen er der 5 forskellige kategorier, der bliver besluttet i samarbejde med Orla-ambassadørerne. I hver kategori nomineres 3 bøger. </a:t>
            </a:r>
          </a:p>
          <a:p>
            <a:endParaRPr lang="da-DK" sz="1100" dirty="0">
              <a:latin typeface="+mn-lt"/>
            </a:endParaRPr>
          </a:p>
          <a:p>
            <a:r>
              <a:rPr lang="da-DK" sz="1100" dirty="0">
                <a:latin typeface="+mn-lt"/>
              </a:rPr>
              <a:t>Vinderne får overrakt præmien (10.000 kroner + en statuette) til et stort prisuddelingsshow på Dokk1 i Aarhus,. I år er det d. 27. november. Showet bliver streamet, så hvis I ikke har mulighed for at være med i Aarhus, kan I holde jeres egen Orlafest på skolen. </a:t>
            </a:r>
          </a:p>
          <a:p>
            <a:endParaRPr lang="da-DK" sz="1100" dirty="0">
              <a:latin typeface="+mn-lt"/>
            </a:endParaRPr>
          </a:p>
          <a:p>
            <a:endParaRPr lang="da-DK" sz="1100" dirty="0">
              <a:latin typeface="+mn-lt"/>
            </a:endParaRPr>
          </a:p>
          <a:p>
            <a:endParaRPr lang="da-DK" sz="1100" dirty="0">
              <a:latin typeface="+mn-lt"/>
            </a:endParaRPr>
          </a:p>
          <a:p>
            <a:endParaRPr lang="da-DK" dirty="0"/>
          </a:p>
        </p:txBody>
      </p:sp>
      <p:sp>
        <p:nvSpPr>
          <p:cNvPr id="4" name="Pladsholder til slidenummer 3"/>
          <p:cNvSpPr>
            <a:spLocks noGrp="1"/>
          </p:cNvSpPr>
          <p:nvPr>
            <p:ph type="sldNum" sz="quarter" idx="5"/>
          </p:nvPr>
        </p:nvSpPr>
        <p:spPr/>
        <p:txBody>
          <a:bodyPr/>
          <a:lstStyle/>
          <a:p>
            <a:fld id="{A7EA1B6C-855C-48B3-A991-BAB8F934C07F}" type="slidenum">
              <a:rPr lang="da-DK" smtClean="0"/>
              <a:t>3</a:t>
            </a:fld>
            <a:endParaRPr lang="da-DK"/>
          </a:p>
        </p:txBody>
      </p:sp>
    </p:spTree>
    <p:extLst>
      <p:ext uri="{BB962C8B-B14F-4D97-AF65-F5344CB8AC3E}">
        <p14:creationId xmlns:p14="http://schemas.microsoft.com/office/powerpoint/2010/main" val="2873779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cs typeface="Calibri"/>
              </a:rPr>
              <a:t>Her får I nogle tal fra sidste år for at vise jer at vi når rimelig bredt ud og det er vores klare fornemmelse, at Orlaprisen vinder terræn hvert år.</a:t>
            </a:r>
          </a:p>
          <a:p>
            <a:pPr marL="171450" indent="-171450">
              <a:buFontTx/>
              <a:buChar char="-"/>
            </a:pPr>
            <a:endParaRPr lang="da-DK" dirty="0">
              <a:cs typeface="Calibri"/>
            </a:endParaRPr>
          </a:p>
        </p:txBody>
      </p:sp>
      <p:sp>
        <p:nvSpPr>
          <p:cNvPr id="4" name="Slide Number Placeholder 3"/>
          <p:cNvSpPr>
            <a:spLocks noGrp="1"/>
          </p:cNvSpPr>
          <p:nvPr>
            <p:ph type="sldNum" sz="quarter" idx="5"/>
          </p:nvPr>
        </p:nvSpPr>
        <p:spPr/>
        <p:txBody>
          <a:bodyPr/>
          <a:lstStyle/>
          <a:p>
            <a:fld id="{A7EA1B6C-855C-48B3-A991-BAB8F934C07F}" type="slidenum">
              <a:rPr lang="da-DK" smtClean="0"/>
              <a:t>4</a:t>
            </a:fld>
            <a:endParaRPr lang="da-DK"/>
          </a:p>
        </p:txBody>
      </p:sp>
    </p:spTree>
    <p:extLst>
      <p:ext uri="{BB962C8B-B14F-4D97-AF65-F5344CB8AC3E}">
        <p14:creationId xmlns:p14="http://schemas.microsoft.com/office/powerpoint/2010/main" val="16682446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 modtager lige nu bøger fra forlagene.</a:t>
            </a:r>
          </a:p>
          <a:p>
            <a:endParaRPr lang="da-DK" dirty="0"/>
          </a:p>
          <a:p>
            <a:r>
              <a:rPr lang="da-DK" dirty="0"/>
              <a:t>Juryen består af repræsentanter fra landets Orla-ambassadørgrupper. </a:t>
            </a:r>
          </a:p>
          <a:p>
            <a:endParaRPr lang="da-DK" dirty="0"/>
          </a:p>
          <a:p>
            <a:r>
              <a:rPr lang="da-DK" dirty="0"/>
              <a:t>De nominerede bøger offentliggøres i ugen efter jurymødet. I det omfang bøgerne er tilgængelige på </a:t>
            </a:r>
            <a:r>
              <a:rPr lang="da-DK" dirty="0" err="1"/>
              <a:t>eReolen</a:t>
            </a:r>
            <a:r>
              <a:rPr lang="da-DK" dirty="0"/>
              <a:t> GO, vil vi frikøbe dem så alle børn kan låne dem uanset hvilken aftale den enkelte kommune har </a:t>
            </a:r>
            <a:r>
              <a:rPr lang="da-DK" dirty="0" err="1"/>
              <a:t>ift</a:t>
            </a:r>
            <a:r>
              <a:rPr lang="da-DK" dirty="0"/>
              <a:t> lån. Børnene har altså september og oktober til at læse bøgerne og stemme.</a:t>
            </a:r>
          </a:p>
          <a:p>
            <a:endParaRPr lang="da-DK" dirty="0"/>
          </a:p>
          <a:p>
            <a:r>
              <a:rPr lang="da-DK" dirty="0"/>
              <a:t>Afstemningen forløber online, og vi forbereder en </a:t>
            </a:r>
            <a:r>
              <a:rPr lang="da-DK" dirty="0" err="1"/>
              <a:t>booktalk</a:t>
            </a:r>
            <a:r>
              <a:rPr lang="da-DK" dirty="0"/>
              <a:t> over de nominerede bøger, som I kan holde for jeres elever, inden de stemmer. </a:t>
            </a:r>
          </a:p>
          <a:p>
            <a:endParaRPr lang="da-DK" dirty="0"/>
          </a:p>
          <a:p>
            <a:endParaRPr lang="da-DK" dirty="0"/>
          </a:p>
          <a:p>
            <a:endParaRPr lang="da-DK" dirty="0"/>
          </a:p>
          <a:p>
            <a:endParaRPr lang="da-DK" dirty="0"/>
          </a:p>
        </p:txBody>
      </p:sp>
      <p:sp>
        <p:nvSpPr>
          <p:cNvPr id="4" name="Pladsholder til slidenummer 3"/>
          <p:cNvSpPr>
            <a:spLocks noGrp="1"/>
          </p:cNvSpPr>
          <p:nvPr>
            <p:ph type="sldNum" sz="quarter" idx="5"/>
          </p:nvPr>
        </p:nvSpPr>
        <p:spPr/>
        <p:txBody>
          <a:bodyPr/>
          <a:lstStyle/>
          <a:p>
            <a:fld id="{A7EA1B6C-855C-48B3-A991-BAB8F934C07F}" type="slidenum">
              <a:rPr lang="da-DK" smtClean="0"/>
              <a:t>5</a:t>
            </a:fld>
            <a:endParaRPr lang="da-DK"/>
          </a:p>
        </p:txBody>
      </p:sp>
    </p:spTree>
    <p:extLst>
      <p:ext uri="{BB962C8B-B14F-4D97-AF65-F5344CB8AC3E}">
        <p14:creationId xmlns:p14="http://schemas.microsoft.com/office/powerpoint/2010/main" val="1424563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noProof="0" dirty="0">
                <a:cs typeface="Calibri"/>
              </a:rPr>
              <a:t>Hvordan</a:t>
            </a:r>
            <a:r>
              <a:rPr lang="en-US" dirty="0">
                <a:cs typeface="Calibri"/>
              </a:rPr>
              <a:t> </a:t>
            </a:r>
            <a:r>
              <a:rPr lang="da-DK" noProof="0" dirty="0">
                <a:cs typeface="Calibri"/>
              </a:rPr>
              <a:t>kan</a:t>
            </a:r>
            <a:r>
              <a:rPr lang="en-US" dirty="0">
                <a:cs typeface="Calibri"/>
              </a:rPr>
              <a:t> I </a:t>
            </a:r>
            <a:r>
              <a:rPr lang="en-US" dirty="0" err="1">
                <a:cs typeface="Calibri"/>
              </a:rPr>
              <a:t>være</a:t>
            </a:r>
            <a:r>
              <a:rPr lang="en-US" dirty="0">
                <a:cs typeface="Calibri"/>
              </a:rPr>
              <a:t> med </a:t>
            </a:r>
            <a:r>
              <a:rPr lang="en-US" dirty="0" err="1">
                <a:cs typeface="Calibri"/>
              </a:rPr>
              <a:t>i</a:t>
            </a:r>
            <a:r>
              <a:rPr lang="en-US" dirty="0">
                <a:cs typeface="Calibri"/>
              </a:rPr>
              <a:t> </a:t>
            </a:r>
            <a:r>
              <a:rPr lang="en-US" dirty="0" err="1">
                <a:cs typeface="Calibri"/>
              </a:rPr>
              <a:t>Orlaprisen</a:t>
            </a:r>
            <a:r>
              <a:rPr lang="en-US" dirty="0">
                <a:cs typeface="Calibri"/>
              </a:rPr>
              <a:t>?</a:t>
            </a:r>
          </a:p>
          <a:p>
            <a:endParaRPr lang="en-US" dirty="0">
              <a:cs typeface="Calibri"/>
            </a:endParaRPr>
          </a:p>
          <a:p>
            <a:r>
              <a:rPr lang="en-US" dirty="0">
                <a:cs typeface="Calibri"/>
              </a:rPr>
              <a:t>I </a:t>
            </a:r>
            <a:r>
              <a:rPr lang="en-US" dirty="0" err="1">
                <a:cs typeface="Calibri"/>
              </a:rPr>
              <a:t>kan</a:t>
            </a:r>
            <a:r>
              <a:rPr lang="en-US" dirty="0">
                <a:cs typeface="Calibri"/>
              </a:rPr>
              <a:t> </a:t>
            </a:r>
            <a:r>
              <a:rPr lang="en-US" dirty="0" err="1">
                <a:cs typeface="Calibri"/>
              </a:rPr>
              <a:t>følge</a:t>
            </a:r>
            <a:r>
              <a:rPr lang="en-US" dirty="0">
                <a:cs typeface="Calibri"/>
              </a:rPr>
              <a:t> med </a:t>
            </a:r>
            <a:r>
              <a:rPr lang="en-US" dirty="0" err="1">
                <a:cs typeface="Calibri"/>
              </a:rPr>
              <a:t>i</a:t>
            </a:r>
            <a:r>
              <a:rPr lang="en-US" dirty="0">
                <a:cs typeface="Calibri"/>
              </a:rPr>
              <a:t> </a:t>
            </a:r>
            <a:r>
              <a:rPr lang="en-US" dirty="0" err="1">
                <a:cs typeface="Calibri"/>
              </a:rPr>
              <a:t>hvilke</a:t>
            </a:r>
            <a:r>
              <a:rPr lang="en-US" dirty="0">
                <a:cs typeface="Calibri"/>
              </a:rPr>
              <a:t> </a:t>
            </a:r>
            <a:r>
              <a:rPr lang="en-US" dirty="0" err="1">
                <a:cs typeface="Calibri"/>
              </a:rPr>
              <a:t>bøger</a:t>
            </a:r>
            <a:r>
              <a:rPr lang="en-US" dirty="0">
                <a:cs typeface="Calibri"/>
              </a:rPr>
              <a:t>, der </a:t>
            </a:r>
            <a:r>
              <a:rPr lang="en-US" dirty="0" err="1">
                <a:cs typeface="Calibri"/>
              </a:rPr>
              <a:t>bliver</a:t>
            </a:r>
            <a:r>
              <a:rPr lang="en-US" dirty="0">
                <a:cs typeface="Calibri"/>
              </a:rPr>
              <a:t> </a:t>
            </a:r>
            <a:r>
              <a:rPr lang="en-US" dirty="0" err="1">
                <a:cs typeface="Calibri"/>
              </a:rPr>
              <a:t>indstillede</a:t>
            </a:r>
            <a:r>
              <a:rPr lang="en-US" dirty="0">
                <a:cs typeface="Calibri"/>
              </a:rPr>
              <a:t> </a:t>
            </a:r>
            <a:r>
              <a:rPr lang="en-US" dirty="0" err="1">
                <a:cs typeface="Calibri"/>
              </a:rPr>
              <a:t>på</a:t>
            </a:r>
            <a:r>
              <a:rPr lang="en-US" dirty="0">
                <a:cs typeface="Calibri"/>
              </a:rPr>
              <a:t> Orlaprisen.dk og lave diverse </a:t>
            </a:r>
            <a:r>
              <a:rPr lang="en-US" dirty="0" err="1">
                <a:cs typeface="Calibri"/>
              </a:rPr>
              <a:t>udstillinger</a:t>
            </a:r>
            <a:r>
              <a:rPr lang="en-US" dirty="0">
                <a:cs typeface="Calibri"/>
              </a:rPr>
              <a:t> I </a:t>
            </a:r>
            <a:r>
              <a:rPr lang="en-US" dirty="0" err="1">
                <a:cs typeface="Calibri"/>
              </a:rPr>
              <a:t>klasserne</a:t>
            </a:r>
            <a:r>
              <a:rPr lang="en-US" dirty="0">
                <a:cs typeface="Calibri"/>
              </a:rPr>
              <a:t> og </a:t>
            </a:r>
            <a:r>
              <a:rPr lang="en-US" dirty="0" err="1">
                <a:cs typeface="Calibri"/>
              </a:rPr>
              <a:t>på</a:t>
            </a:r>
            <a:r>
              <a:rPr lang="en-US" dirty="0">
                <a:cs typeface="Calibri"/>
              </a:rPr>
              <a:t> PLC.</a:t>
            </a:r>
          </a:p>
          <a:p>
            <a:endParaRPr lang="en-US" dirty="0">
              <a:cs typeface="Calibri"/>
            </a:endParaRPr>
          </a:p>
          <a:p>
            <a:r>
              <a:rPr lang="en-US" dirty="0">
                <a:cs typeface="Calibri"/>
              </a:rPr>
              <a:t>Der er </a:t>
            </a:r>
            <a:r>
              <a:rPr lang="en-US" dirty="0" err="1">
                <a:cs typeface="Calibri"/>
              </a:rPr>
              <a:t>tilgængeligt</a:t>
            </a:r>
            <a:r>
              <a:rPr lang="en-US" dirty="0">
                <a:cs typeface="Calibri"/>
              </a:rPr>
              <a:t> </a:t>
            </a:r>
            <a:r>
              <a:rPr lang="en-US" dirty="0" err="1">
                <a:cs typeface="Calibri"/>
              </a:rPr>
              <a:t>grafisk</a:t>
            </a:r>
            <a:r>
              <a:rPr lang="en-US" dirty="0">
                <a:cs typeface="Calibri"/>
              </a:rPr>
              <a:t> </a:t>
            </a:r>
            <a:r>
              <a:rPr lang="en-US" dirty="0" err="1">
                <a:cs typeface="Calibri"/>
              </a:rPr>
              <a:t>materiale</a:t>
            </a:r>
            <a:r>
              <a:rPr lang="en-US" dirty="0">
                <a:cs typeface="Calibri"/>
              </a:rPr>
              <a:t> </a:t>
            </a:r>
            <a:r>
              <a:rPr lang="en-US" dirty="0" err="1">
                <a:cs typeface="Calibri"/>
              </a:rPr>
              <a:t>på</a:t>
            </a:r>
            <a:r>
              <a:rPr lang="en-US" dirty="0">
                <a:cs typeface="Calibri"/>
              </a:rPr>
              <a:t> Orlaprisen.dk (</a:t>
            </a:r>
            <a:r>
              <a:rPr lang="en-US" dirty="0" err="1">
                <a:cs typeface="Calibri"/>
              </a:rPr>
              <a:t>nederst</a:t>
            </a:r>
            <a:r>
              <a:rPr lang="en-US" dirty="0">
                <a:cs typeface="Calibri"/>
              </a:rPr>
              <a:t>) under </a:t>
            </a:r>
            <a:r>
              <a:rPr lang="en-US" dirty="0" err="1">
                <a:cs typeface="Calibri"/>
              </a:rPr>
              <a:t>grafik</a:t>
            </a:r>
            <a:r>
              <a:rPr lang="en-US" dirty="0">
                <a:cs typeface="Calibri"/>
              </a:rPr>
              <a:t> til </a:t>
            </a:r>
            <a:r>
              <a:rPr lang="en-US" dirty="0" err="1">
                <a:cs typeface="Calibri"/>
              </a:rPr>
              <a:t>orlaprisen</a:t>
            </a:r>
            <a:r>
              <a:rPr lang="en-US" dirty="0">
                <a:cs typeface="Calibri"/>
              </a:rPr>
              <a:t>. Her </a:t>
            </a:r>
            <a:r>
              <a:rPr lang="en-US" dirty="0" err="1">
                <a:cs typeface="Calibri"/>
              </a:rPr>
              <a:t>kan</a:t>
            </a:r>
            <a:r>
              <a:rPr lang="en-US" dirty="0">
                <a:cs typeface="Calibri"/>
              </a:rPr>
              <a:t> I </a:t>
            </a:r>
            <a:r>
              <a:rPr lang="en-US" dirty="0" err="1">
                <a:cs typeface="Calibri"/>
              </a:rPr>
              <a:t>printe</a:t>
            </a:r>
            <a:r>
              <a:rPr lang="en-US" dirty="0">
                <a:cs typeface="Calibri"/>
              </a:rPr>
              <a:t> </a:t>
            </a:r>
            <a:r>
              <a:rPr lang="en-US" dirty="0" err="1">
                <a:cs typeface="Calibri"/>
              </a:rPr>
              <a:t>bogmærker</a:t>
            </a:r>
            <a:r>
              <a:rPr lang="en-US" dirty="0">
                <a:cs typeface="Calibri"/>
              </a:rPr>
              <a:t>, </a:t>
            </a:r>
            <a:r>
              <a:rPr lang="en-US" dirty="0" err="1">
                <a:cs typeface="Calibri"/>
              </a:rPr>
              <a:t>klistermærker</a:t>
            </a:r>
            <a:r>
              <a:rPr lang="en-US" dirty="0">
                <a:cs typeface="Calibri"/>
              </a:rPr>
              <a:t> og </a:t>
            </a:r>
            <a:r>
              <a:rPr lang="en-US" dirty="0" err="1">
                <a:cs typeface="Calibri"/>
              </a:rPr>
              <a:t>plakater</a:t>
            </a:r>
            <a:r>
              <a:rPr lang="en-US" dirty="0">
                <a:cs typeface="Calibri"/>
              </a:rPr>
              <a:t> til </a:t>
            </a:r>
            <a:r>
              <a:rPr lang="en-US" dirty="0" err="1">
                <a:cs typeface="Calibri"/>
              </a:rPr>
              <a:t>udstillinger</a:t>
            </a:r>
            <a:r>
              <a:rPr lang="en-US" dirty="0">
                <a:cs typeface="Calibri"/>
              </a:rPr>
              <a:t>. </a:t>
            </a:r>
          </a:p>
          <a:p>
            <a:endParaRPr lang="en-US" dirty="0">
              <a:cs typeface="Calibri"/>
            </a:endParaRPr>
          </a:p>
          <a:p>
            <a:r>
              <a:rPr lang="en-US" dirty="0" err="1">
                <a:cs typeface="Calibri"/>
              </a:rPr>
              <a:t>Langt</a:t>
            </a:r>
            <a:r>
              <a:rPr lang="en-US" dirty="0">
                <a:cs typeface="Calibri"/>
              </a:rPr>
              <a:t> de </a:t>
            </a:r>
            <a:r>
              <a:rPr lang="en-US" dirty="0" err="1">
                <a:cs typeface="Calibri"/>
              </a:rPr>
              <a:t>fleste</a:t>
            </a:r>
            <a:r>
              <a:rPr lang="en-US" dirty="0">
                <a:cs typeface="Calibri"/>
              </a:rPr>
              <a:t> </a:t>
            </a:r>
            <a:r>
              <a:rPr lang="en-US" dirty="0" err="1">
                <a:cs typeface="Calibri"/>
              </a:rPr>
              <a:t>af</a:t>
            </a:r>
            <a:r>
              <a:rPr lang="en-US" dirty="0">
                <a:cs typeface="Calibri"/>
              </a:rPr>
              <a:t> de </a:t>
            </a:r>
            <a:r>
              <a:rPr lang="en-US" dirty="0" err="1">
                <a:cs typeface="Calibri"/>
              </a:rPr>
              <a:t>nominerede</a:t>
            </a:r>
            <a:r>
              <a:rPr lang="en-US" dirty="0">
                <a:cs typeface="Calibri"/>
              </a:rPr>
              <a:t> </a:t>
            </a:r>
            <a:r>
              <a:rPr lang="en-US" dirty="0" err="1">
                <a:cs typeface="Calibri"/>
              </a:rPr>
              <a:t>bøger</a:t>
            </a:r>
            <a:r>
              <a:rPr lang="en-US" dirty="0">
                <a:cs typeface="Calibri"/>
              </a:rPr>
              <a:t> </a:t>
            </a:r>
            <a:r>
              <a:rPr lang="en-US" dirty="0" err="1">
                <a:cs typeface="Calibri"/>
              </a:rPr>
              <a:t>kan</a:t>
            </a:r>
            <a:r>
              <a:rPr lang="en-US" dirty="0">
                <a:cs typeface="Calibri"/>
              </a:rPr>
              <a:t> </a:t>
            </a:r>
            <a:r>
              <a:rPr lang="en-US" dirty="0" err="1">
                <a:cs typeface="Calibri"/>
              </a:rPr>
              <a:t>læses</a:t>
            </a:r>
            <a:r>
              <a:rPr lang="en-US" dirty="0">
                <a:cs typeface="Calibri"/>
              </a:rPr>
              <a:t>/</a:t>
            </a:r>
            <a:r>
              <a:rPr lang="en-US" dirty="0" err="1">
                <a:cs typeface="Calibri"/>
              </a:rPr>
              <a:t>lyttes</a:t>
            </a:r>
            <a:r>
              <a:rPr lang="en-US" dirty="0">
                <a:cs typeface="Calibri"/>
              </a:rPr>
              <a:t> </a:t>
            </a:r>
            <a:r>
              <a:rPr lang="en-US" dirty="0" err="1">
                <a:cs typeface="Calibri"/>
              </a:rPr>
              <a:t>på</a:t>
            </a:r>
            <a:r>
              <a:rPr lang="en-US" dirty="0">
                <a:cs typeface="Calibri"/>
              </a:rPr>
              <a:t> </a:t>
            </a:r>
            <a:r>
              <a:rPr lang="en-US" dirty="0" err="1">
                <a:cs typeface="Calibri"/>
              </a:rPr>
              <a:t>eReolen</a:t>
            </a:r>
            <a:r>
              <a:rPr lang="en-US" dirty="0">
                <a:cs typeface="Calibri"/>
              </a:rPr>
              <a:t> GO. </a:t>
            </a:r>
            <a:r>
              <a:rPr lang="en-US" dirty="0" err="1">
                <a:cs typeface="Calibri"/>
              </a:rPr>
              <a:t>Bøgerne</a:t>
            </a:r>
            <a:r>
              <a:rPr lang="en-US" dirty="0">
                <a:cs typeface="Calibri"/>
              </a:rPr>
              <a:t> </a:t>
            </a:r>
            <a:r>
              <a:rPr lang="en-US" dirty="0" err="1">
                <a:cs typeface="Calibri"/>
              </a:rPr>
              <a:t>vil</a:t>
            </a:r>
            <a:r>
              <a:rPr lang="en-US" dirty="0">
                <a:cs typeface="Calibri"/>
              </a:rPr>
              <a:t> </a:t>
            </a:r>
            <a:r>
              <a:rPr lang="en-US" dirty="0" err="1">
                <a:cs typeface="Calibri"/>
              </a:rPr>
              <a:t>blive</a:t>
            </a:r>
            <a:r>
              <a:rPr lang="en-US" dirty="0">
                <a:cs typeface="Calibri"/>
              </a:rPr>
              <a:t> </a:t>
            </a:r>
            <a:r>
              <a:rPr lang="en-US" dirty="0" err="1">
                <a:cs typeface="Calibri"/>
              </a:rPr>
              <a:t>frikøbt</a:t>
            </a:r>
            <a:r>
              <a:rPr lang="en-US" dirty="0">
                <a:cs typeface="Calibri"/>
              </a:rPr>
              <a:t>, </a:t>
            </a:r>
            <a:r>
              <a:rPr lang="en-US" dirty="0" err="1">
                <a:cs typeface="Calibri"/>
              </a:rPr>
              <a:t>så</a:t>
            </a:r>
            <a:r>
              <a:rPr lang="en-US" dirty="0">
                <a:cs typeface="Calibri"/>
              </a:rPr>
              <a:t> alle </a:t>
            </a:r>
            <a:r>
              <a:rPr lang="en-US" dirty="0" err="1">
                <a:cs typeface="Calibri"/>
              </a:rPr>
              <a:t>kan</a:t>
            </a:r>
            <a:r>
              <a:rPr lang="en-US" dirty="0">
                <a:cs typeface="Calibri"/>
              </a:rPr>
              <a:t> </a:t>
            </a:r>
            <a:r>
              <a:rPr lang="en-US" dirty="0" err="1">
                <a:cs typeface="Calibri"/>
              </a:rPr>
              <a:t>læse</a:t>
            </a:r>
            <a:r>
              <a:rPr lang="en-US" dirty="0">
                <a:cs typeface="Calibri"/>
              </a:rPr>
              <a:t> med </a:t>
            </a:r>
            <a:r>
              <a:rPr lang="en-US" dirty="0" err="1">
                <a:cs typeface="Calibri"/>
              </a:rPr>
              <a:t>uanset</a:t>
            </a:r>
            <a:r>
              <a:rPr lang="en-US" dirty="0">
                <a:cs typeface="Calibri"/>
              </a:rPr>
              <a:t> </a:t>
            </a:r>
          </a:p>
          <a:p>
            <a:endParaRPr lang="en-US" dirty="0">
              <a:cs typeface="Calibri"/>
            </a:endParaRPr>
          </a:p>
          <a:p>
            <a:r>
              <a:rPr lang="en-US" dirty="0" err="1">
                <a:cs typeface="Calibri"/>
              </a:rPr>
              <a:t>Når</a:t>
            </a:r>
            <a:r>
              <a:rPr lang="en-US" dirty="0">
                <a:cs typeface="Calibri"/>
              </a:rPr>
              <a:t> de </a:t>
            </a:r>
            <a:r>
              <a:rPr lang="en-US" dirty="0" err="1">
                <a:cs typeface="Calibri"/>
              </a:rPr>
              <a:t>nominerede</a:t>
            </a:r>
            <a:r>
              <a:rPr lang="en-US" dirty="0">
                <a:cs typeface="Calibri"/>
              </a:rPr>
              <a:t> </a:t>
            </a:r>
            <a:r>
              <a:rPr lang="en-US" dirty="0" err="1">
                <a:cs typeface="Calibri"/>
              </a:rPr>
              <a:t>bøger</a:t>
            </a:r>
            <a:r>
              <a:rPr lang="en-US" dirty="0">
                <a:cs typeface="Calibri"/>
              </a:rPr>
              <a:t> er fu</a:t>
            </a:r>
            <a:r>
              <a:rPr lang="da-DK" noProof="0" dirty="0" err="1">
                <a:cs typeface="Calibri"/>
              </a:rPr>
              <a:t>ndet</a:t>
            </a:r>
            <a:r>
              <a:rPr lang="da-DK" noProof="0" dirty="0">
                <a:cs typeface="Calibri"/>
              </a:rPr>
              <a:t>, udarbejder vi en Orlaprisen </a:t>
            </a:r>
            <a:r>
              <a:rPr lang="da-DK" noProof="0" dirty="0" err="1">
                <a:cs typeface="Calibri"/>
              </a:rPr>
              <a:t>booktalk</a:t>
            </a:r>
            <a:r>
              <a:rPr lang="da-DK" noProof="0" dirty="0">
                <a:cs typeface="Calibri"/>
              </a:rPr>
              <a:t>. Det vil være et </a:t>
            </a:r>
            <a:r>
              <a:rPr lang="da-DK" noProof="0" dirty="0" err="1">
                <a:cs typeface="Calibri"/>
              </a:rPr>
              <a:t>plug</a:t>
            </a:r>
            <a:r>
              <a:rPr lang="da-DK" noProof="0" dirty="0">
                <a:cs typeface="Calibri"/>
              </a:rPr>
              <a:t> and </a:t>
            </a:r>
            <a:r>
              <a:rPr lang="da-DK" noProof="0" dirty="0" err="1">
                <a:cs typeface="Calibri"/>
              </a:rPr>
              <a:t>play</a:t>
            </a:r>
            <a:r>
              <a:rPr lang="da-DK" noProof="0" dirty="0">
                <a:cs typeface="Calibri"/>
              </a:rPr>
              <a:t> </a:t>
            </a:r>
            <a:r>
              <a:rPr lang="da-DK" noProof="0" dirty="0" err="1">
                <a:cs typeface="Calibri"/>
              </a:rPr>
              <a:t>powerpoint</a:t>
            </a:r>
            <a:r>
              <a:rPr lang="da-DK" noProof="0" dirty="0">
                <a:cs typeface="Calibri"/>
              </a:rPr>
              <a:t>-show med en præsentation af de nominerede i hver kategori + en kort video, hvor et barn anbefaler bogen. Book-talken er primært til 4.-6. klasse. </a:t>
            </a:r>
            <a:r>
              <a:rPr lang="da-DK" noProof="0" dirty="0" err="1">
                <a:cs typeface="Calibri"/>
              </a:rPr>
              <a:t>Booktalken</a:t>
            </a:r>
            <a:r>
              <a:rPr lang="da-DK" noProof="0" dirty="0">
                <a:cs typeface="Calibri"/>
              </a:rPr>
              <a:t> afsluttes med at børnene stemmer. Den vil ligge tilgængelig sammen med de grafiske materialer på Orlaprisen.dk, og vi giver et </a:t>
            </a:r>
            <a:r>
              <a:rPr lang="da-DK" noProof="0" dirty="0" err="1">
                <a:cs typeface="Calibri"/>
              </a:rPr>
              <a:t>heads</a:t>
            </a:r>
            <a:r>
              <a:rPr lang="da-DK" noProof="0" dirty="0">
                <a:cs typeface="Calibri"/>
              </a:rPr>
              <a:t>-up på </a:t>
            </a:r>
            <a:r>
              <a:rPr lang="da-DK" noProof="0" dirty="0" err="1">
                <a:cs typeface="Calibri"/>
              </a:rPr>
              <a:t>fb</a:t>
            </a:r>
            <a:r>
              <a:rPr lang="da-DK" noProof="0" dirty="0">
                <a:cs typeface="Calibri"/>
              </a:rPr>
              <a:t> og LinkedIn, når den er klar. </a:t>
            </a:r>
          </a:p>
          <a:p>
            <a:endParaRPr lang="da-DK" noProof="0" dirty="0">
              <a:cs typeface="Calibri"/>
            </a:endParaRPr>
          </a:p>
          <a:p>
            <a:endParaRPr lang="da-DK" noProof="0" dirty="0">
              <a:cs typeface="Calibri"/>
            </a:endParaRPr>
          </a:p>
          <a:p>
            <a:r>
              <a:rPr lang="da-DK" noProof="0" dirty="0">
                <a:cs typeface="Calibri"/>
              </a:rPr>
              <a:t>Endelig kan I holde Orlafest og </a:t>
            </a:r>
            <a:r>
              <a:rPr lang="da-DK" noProof="0" dirty="0" err="1">
                <a:cs typeface="Calibri"/>
              </a:rPr>
              <a:t>livestreame</a:t>
            </a:r>
            <a:r>
              <a:rPr lang="da-DK" noProof="0" dirty="0">
                <a:cs typeface="Calibri"/>
              </a:rPr>
              <a:t> prisuddelingsshowet d. 22 november. Inviter en masse klasser til festen</a:t>
            </a:r>
            <a:r>
              <a:rPr lang="da-DK" noProof="0" dirty="0">
                <a:cs typeface="Calibri"/>
                <a:sym typeface="Wingdings" panose="05000000000000000000" pitchFamily="2" charset="2"/>
              </a:rPr>
              <a:t></a:t>
            </a:r>
          </a:p>
          <a:p>
            <a:endParaRPr lang="da-DK" noProof="0" dirty="0">
              <a:cs typeface="Calibri"/>
            </a:endParaRPr>
          </a:p>
          <a:p>
            <a:endParaRPr lang="da-DK" noProof="0"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A7EA1B6C-855C-48B3-A991-BAB8F934C07F}" type="slidenum">
              <a:rPr lang="da-DK" smtClean="0"/>
              <a:t>6</a:t>
            </a:fld>
            <a:endParaRPr lang="da-DK"/>
          </a:p>
        </p:txBody>
      </p:sp>
    </p:spTree>
    <p:extLst>
      <p:ext uri="{BB962C8B-B14F-4D97-AF65-F5344CB8AC3E}">
        <p14:creationId xmlns:p14="http://schemas.microsoft.com/office/powerpoint/2010/main" val="40956151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A7EA1B6C-855C-48B3-A991-BAB8F934C07F}" type="slidenum">
              <a:rPr lang="da-DK" smtClean="0"/>
              <a:t>7</a:t>
            </a:fld>
            <a:endParaRPr lang="da-DK"/>
          </a:p>
        </p:txBody>
      </p:sp>
    </p:spTree>
    <p:extLst>
      <p:ext uri="{BB962C8B-B14F-4D97-AF65-F5344CB8AC3E}">
        <p14:creationId xmlns:p14="http://schemas.microsoft.com/office/powerpoint/2010/main" val="21661918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A7EA1B6C-855C-48B3-A991-BAB8F934C07F}" type="slidenum">
              <a:rPr lang="da-DK" smtClean="0"/>
              <a:t>8</a:t>
            </a:fld>
            <a:endParaRPr lang="da-DK"/>
          </a:p>
        </p:txBody>
      </p:sp>
    </p:spTree>
    <p:extLst>
      <p:ext uri="{BB962C8B-B14F-4D97-AF65-F5344CB8AC3E}">
        <p14:creationId xmlns:p14="http://schemas.microsoft.com/office/powerpoint/2010/main" val="15888758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A7EA1B6C-855C-48B3-A991-BAB8F934C07F}" type="slidenum">
              <a:rPr lang="da-DK" smtClean="0"/>
              <a:t>9</a:t>
            </a:fld>
            <a:endParaRPr lang="da-DK"/>
          </a:p>
        </p:txBody>
      </p:sp>
    </p:spTree>
    <p:extLst>
      <p:ext uri="{BB962C8B-B14F-4D97-AF65-F5344CB8AC3E}">
        <p14:creationId xmlns:p14="http://schemas.microsoft.com/office/powerpoint/2010/main" val="18155600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A979B3-9535-54E3-C45E-C777E6825383}"/>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D41C5F60-32EA-B8E7-7743-A7754D18A2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F2806FFA-D9A3-D8AD-ABC6-4D545D06BB50}"/>
              </a:ext>
            </a:extLst>
          </p:cNvPr>
          <p:cNvSpPr>
            <a:spLocks noGrp="1"/>
          </p:cNvSpPr>
          <p:nvPr>
            <p:ph type="dt" sz="half" idx="10"/>
          </p:nvPr>
        </p:nvSpPr>
        <p:spPr/>
        <p:txBody>
          <a:bodyPr/>
          <a:lstStyle/>
          <a:p>
            <a:fld id="{7141694B-96D6-44E9-8727-C5574E1B94C2}" type="datetimeFigureOut">
              <a:rPr lang="da-DK" smtClean="0"/>
              <a:t>09-04-2025</a:t>
            </a:fld>
            <a:endParaRPr lang="da-DK"/>
          </a:p>
        </p:txBody>
      </p:sp>
      <p:sp>
        <p:nvSpPr>
          <p:cNvPr id="5" name="Pladsholder til sidefod 4">
            <a:extLst>
              <a:ext uri="{FF2B5EF4-FFF2-40B4-BE49-F238E27FC236}">
                <a16:creationId xmlns:a16="http://schemas.microsoft.com/office/drawing/2014/main" id="{D2F17B34-D47F-D147-E15B-ED6F9DF23E63}"/>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D09A2E5E-0A7B-4D22-531F-CA2D927CE14A}"/>
              </a:ext>
            </a:extLst>
          </p:cNvPr>
          <p:cNvSpPr>
            <a:spLocks noGrp="1"/>
          </p:cNvSpPr>
          <p:nvPr>
            <p:ph type="sldNum" sz="quarter" idx="12"/>
          </p:nvPr>
        </p:nvSpPr>
        <p:spPr/>
        <p:txBody>
          <a:bodyPr/>
          <a:lstStyle/>
          <a:p>
            <a:fld id="{6C8646F5-36A4-433E-8A22-9323D9B6DDB3}" type="slidenum">
              <a:rPr lang="da-DK" smtClean="0"/>
              <a:t>‹nr.›</a:t>
            </a:fld>
            <a:endParaRPr lang="da-DK"/>
          </a:p>
        </p:txBody>
      </p:sp>
    </p:spTree>
    <p:extLst>
      <p:ext uri="{BB962C8B-B14F-4D97-AF65-F5344CB8AC3E}">
        <p14:creationId xmlns:p14="http://schemas.microsoft.com/office/powerpoint/2010/main" val="27271909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1C71FB-FB42-4381-F416-35EFFE24F30E}"/>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5CD99ACC-CF04-EB1C-ACB9-EEF043C302E7}"/>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2AB97519-8361-381E-8428-B2C48C87E61B}"/>
              </a:ext>
            </a:extLst>
          </p:cNvPr>
          <p:cNvSpPr>
            <a:spLocks noGrp="1"/>
          </p:cNvSpPr>
          <p:nvPr>
            <p:ph type="dt" sz="half" idx="10"/>
          </p:nvPr>
        </p:nvSpPr>
        <p:spPr/>
        <p:txBody>
          <a:bodyPr/>
          <a:lstStyle/>
          <a:p>
            <a:fld id="{7141694B-96D6-44E9-8727-C5574E1B94C2}" type="datetimeFigureOut">
              <a:rPr lang="da-DK" smtClean="0"/>
              <a:t>09-04-2025</a:t>
            </a:fld>
            <a:endParaRPr lang="da-DK"/>
          </a:p>
        </p:txBody>
      </p:sp>
      <p:sp>
        <p:nvSpPr>
          <p:cNvPr id="5" name="Pladsholder til sidefod 4">
            <a:extLst>
              <a:ext uri="{FF2B5EF4-FFF2-40B4-BE49-F238E27FC236}">
                <a16:creationId xmlns:a16="http://schemas.microsoft.com/office/drawing/2014/main" id="{B092CDEE-F0C0-1FC8-93F8-5D9AA793CCFE}"/>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B0735F00-A120-3668-FDE1-095C1124A2FE}"/>
              </a:ext>
            </a:extLst>
          </p:cNvPr>
          <p:cNvSpPr>
            <a:spLocks noGrp="1"/>
          </p:cNvSpPr>
          <p:nvPr>
            <p:ph type="sldNum" sz="quarter" idx="12"/>
          </p:nvPr>
        </p:nvSpPr>
        <p:spPr/>
        <p:txBody>
          <a:bodyPr/>
          <a:lstStyle/>
          <a:p>
            <a:fld id="{6C8646F5-36A4-433E-8A22-9323D9B6DDB3}" type="slidenum">
              <a:rPr lang="da-DK" smtClean="0"/>
              <a:t>‹nr.›</a:t>
            </a:fld>
            <a:endParaRPr lang="da-DK"/>
          </a:p>
        </p:txBody>
      </p:sp>
    </p:spTree>
    <p:extLst>
      <p:ext uri="{BB962C8B-B14F-4D97-AF65-F5344CB8AC3E}">
        <p14:creationId xmlns:p14="http://schemas.microsoft.com/office/powerpoint/2010/main" val="11611522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AA8D5D62-D500-D186-0F75-A9782F55F33E}"/>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6C5C7F02-6F71-DD52-8604-65C46E46056C}"/>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3D02C4AB-BBA9-651A-B738-3324F135F1F7}"/>
              </a:ext>
            </a:extLst>
          </p:cNvPr>
          <p:cNvSpPr>
            <a:spLocks noGrp="1"/>
          </p:cNvSpPr>
          <p:nvPr>
            <p:ph type="dt" sz="half" idx="10"/>
          </p:nvPr>
        </p:nvSpPr>
        <p:spPr/>
        <p:txBody>
          <a:bodyPr/>
          <a:lstStyle/>
          <a:p>
            <a:fld id="{7141694B-96D6-44E9-8727-C5574E1B94C2}" type="datetimeFigureOut">
              <a:rPr lang="da-DK" smtClean="0"/>
              <a:t>09-04-2025</a:t>
            </a:fld>
            <a:endParaRPr lang="da-DK"/>
          </a:p>
        </p:txBody>
      </p:sp>
      <p:sp>
        <p:nvSpPr>
          <p:cNvPr id="5" name="Pladsholder til sidefod 4">
            <a:extLst>
              <a:ext uri="{FF2B5EF4-FFF2-40B4-BE49-F238E27FC236}">
                <a16:creationId xmlns:a16="http://schemas.microsoft.com/office/drawing/2014/main" id="{F761D0E5-672F-C8B7-3635-657E7AA27F23}"/>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A36908FF-BAF4-C565-A974-D157463029F3}"/>
              </a:ext>
            </a:extLst>
          </p:cNvPr>
          <p:cNvSpPr>
            <a:spLocks noGrp="1"/>
          </p:cNvSpPr>
          <p:nvPr>
            <p:ph type="sldNum" sz="quarter" idx="12"/>
          </p:nvPr>
        </p:nvSpPr>
        <p:spPr/>
        <p:txBody>
          <a:bodyPr/>
          <a:lstStyle/>
          <a:p>
            <a:fld id="{6C8646F5-36A4-433E-8A22-9323D9B6DDB3}" type="slidenum">
              <a:rPr lang="da-DK" smtClean="0"/>
              <a:t>‹nr.›</a:t>
            </a:fld>
            <a:endParaRPr lang="da-DK"/>
          </a:p>
        </p:txBody>
      </p:sp>
    </p:spTree>
    <p:extLst>
      <p:ext uri="{BB962C8B-B14F-4D97-AF65-F5344CB8AC3E}">
        <p14:creationId xmlns:p14="http://schemas.microsoft.com/office/powerpoint/2010/main" val="737021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A71B5E-A6B1-BAC6-6AD4-B07972F57E5D}"/>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250889A0-6AD9-E098-6355-E982D5F7BB62}"/>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E1BAA31B-AA45-6402-B872-0E366AD605AC}"/>
              </a:ext>
            </a:extLst>
          </p:cNvPr>
          <p:cNvSpPr>
            <a:spLocks noGrp="1"/>
          </p:cNvSpPr>
          <p:nvPr>
            <p:ph type="dt" sz="half" idx="10"/>
          </p:nvPr>
        </p:nvSpPr>
        <p:spPr/>
        <p:txBody>
          <a:bodyPr/>
          <a:lstStyle/>
          <a:p>
            <a:fld id="{7141694B-96D6-44E9-8727-C5574E1B94C2}" type="datetimeFigureOut">
              <a:rPr lang="da-DK" smtClean="0"/>
              <a:t>09-04-2025</a:t>
            </a:fld>
            <a:endParaRPr lang="da-DK"/>
          </a:p>
        </p:txBody>
      </p:sp>
      <p:sp>
        <p:nvSpPr>
          <p:cNvPr id="5" name="Pladsholder til sidefod 4">
            <a:extLst>
              <a:ext uri="{FF2B5EF4-FFF2-40B4-BE49-F238E27FC236}">
                <a16:creationId xmlns:a16="http://schemas.microsoft.com/office/drawing/2014/main" id="{B752FFE6-624A-7C6E-CBBB-2930C273C430}"/>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F78582AE-AB12-6568-81E6-478188D7D7AE}"/>
              </a:ext>
            </a:extLst>
          </p:cNvPr>
          <p:cNvSpPr>
            <a:spLocks noGrp="1"/>
          </p:cNvSpPr>
          <p:nvPr>
            <p:ph type="sldNum" sz="quarter" idx="12"/>
          </p:nvPr>
        </p:nvSpPr>
        <p:spPr/>
        <p:txBody>
          <a:bodyPr/>
          <a:lstStyle/>
          <a:p>
            <a:fld id="{6C8646F5-36A4-433E-8A22-9323D9B6DDB3}" type="slidenum">
              <a:rPr lang="da-DK" smtClean="0"/>
              <a:t>‹nr.›</a:t>
            </a:fld>
            <a:endParaRPr lang="da-DK"/>
          </a:p>
        </p:txBody>
      </p:sp>
    </p:spTree>
    <p:extLst>
      <p:ext uri="{BB962C8B-B14F-4D97-AF65-F5344CB8AC3E}">
        <p14:creationId xmlns:p14="http://schemas.microsoft.com/office/powerpoint/2010/main" val="3827556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DF44CA-F8D8-F133-73F3-DF56668C45C3}"/>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8912E010-B9BA-AC4E-D113-68D43218A6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533031D0-66F5-9EF6-8898-EAD930C004AE}"/>
              </a:ext>
            </a:extLst>
          </p:cNvPr>
          <p:cNvSpPr>
            <a:spLocks noGrp="1"/>
          </p:cNvSpPr>
          <p:nvPr>
            <p:ph type="dt" sz="half" idx="10"/>
          </p:nvPr>
        </p:nvSpPr>
        <p:spPr/>
        <p:txBody>
          <a:bodyPr/>
          <a:lstStyle/>
          <a:p>
            <a:fld id="{7141694B-96D6-44E9-8727-C5574E1B94C2}" type="datetimeFigureOut">
              <a:rPr lang="da-DK" smtClean="0"/>
              <a:t>09-04-2025</a:t>
            </a:fld>
            <a:endParaRPr lang="da-DK"/>
          </a:p>
        </p:txBody>
      </p:sp>
      <p:sp>
        <p:nvSpPr>
          <p:cNvPr id="5" name="Pladsholder til sidefod 4">
            <a:extLst>
              <a:ext uri="{FF2B5EF4-FFF2-40B4-BE49-F238E27FC236}">
                <a16:creationId xmlns:a16="http://schemas.microsoft.com/office/drawing/2014/main" id="{32C864CA-0EE5-3352-80B1-536850758356}"/>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6737D5F8-77CC-C894-A21A-3A466F8D2843}"/>
              </a:ext>
            </a:extLst>
          </p:cNvPr>
          <p:cNvSpPr>
            <a:spLocks noGrp="1"/>
          </p:cNvSpPr>
          <p:nvPr>
            <p:ph type="sldNum" sz="quarter" idx="12"/>
          </p:nvPr>
        </p:nvSpPr>
        <p:spPr/>
        <p:txBody>
          <a:bodyPr/>
          <a:lstStyle/>
          <a:p>
            <a:fld id="{6C8646F5-36A4-433E-8A22-9323D9B6DDB3}" type="slidenum">
              <a:rPr lang="da-DK" smtClean="0"/>
              <a:t>‹nr.›</a:t>
            </a:fld>
            <a:endParaRPr lang="da-DK"/>
          </a:p>
        </p:txBody>
      </p:sp>
    </p:spTree>
    <p:extLst>
      <p:ext uri="{BB962C8B-B14F-4D97-AF65-F5344CB8AC3E}">
        <p14:creationId xmlns:p14="http://schemas.microsoft.com/office/powerpoint/2010/main" val="3858586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1A45AF-581A-C0D3-20AF-740A2F02FE7A}"/>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0E59E92E-03AC-46BA-7312-1B9A4AD7B967}"/>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3F4011E9-F9AD-76A2-71DF-43A244B3C693}"/>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FF04C512-AFC7-FD03-00BB-6FEC557D6F51}"/>
              </a:ext>
            </a:extLst>
          </p:cNvPr>
          <p:cNvSpPr>
            <a:spLocks noGrp="1"/>
          </p:cNvSpPr>
          <p:nvPr>
            <p:ph type="dt" sz="half" idx="10"/>
          </p:nvPr>
        </p:nvSpPr>
        <p:spPr/>
        <p:txBody>
          <a:bodyPr/>
          <a:lstStyle/>
          <a:p>
            <a:fld id="{7141694B-96D6-44E9-8727-C5574E1B94C2}" type="datetimeFigureOut">
              <a:rPr lang="da-DK" smtClean="0"/>
              <a:t>09-04-2025</a:t>
            </a:fld>
            <a:endParaRPr lang="da-DK"/>
          </a:p>
        </p:txBody>
      </p:sp>
      <p:sp>
        <p:nvSpPr>
          <p:cNvPr id="6" name="Pladsholder til sidefod 5">
            <a:extLst>
              <a:ext uri="{FF2B5EF4-FFF2-40B4-BE49-F238E27FC236}">
                <a16:creationId xmlns:a16="http://schemas.microsoft.com/office/drawing/2014/main" id="{1F381195-B4D1-6DE5-243D-CE9AFF954FEB}"/>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F3BB1D7B-2B8A-8E6C-099C-A2E21A7879B5}"/>
              </a:ext>
            </a:extLst>
          </p:cNvPr>
          <p:cNvSpPr>
            <a:spLocks noGrp="1"/>
          </p:cNvSpPr>
          <p:nvPr>
            <p:ph type="sldNum" sz="quarter" idx="12"/>
          </p:nvPr>
        </p:nvSpPr>
        <p:spPr/>
        <p:txBody>
          <a:bodyPr/>
          <a:lstStyle/>
          <a:p>
            <a:fld id="{6C8646F5-36A4-433E-8A22-9323D9B6DDB3}" type="slidenum">
              <a:rPr lang="da-DK" smtClean="0"/>
              <a:t>‹nr.›</a:t>
            </a:fld>
            <a:endParaRPr lang="da-DK"/>
          </a:p>
        </p:txBody>
      </p:sp>
    </p:spTree>
    <p:extLst>
      <p:ext uri="{BB962C8B-B14F-4D97-AF65-F5344CB8AC3E}">
        <p14:creationId xmlns:p14="http://schemas.microsoft.com/office/powerpoint/2010/main" val="733182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B7294E-89F4-A722-1BD0-A46CF4BF7B3F}"/>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882A1143-D435-BF50-5E12-6D9EF1F470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260C5241-9E69-CCB6-1F1F-A1FC090A43B4}"/>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E0CC429D-EC81-C044-21F4-C721003CDC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D1D11BD3-9D95-9096-5E02-2649A35ECA2A}"/>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8E9E4141-5B58-9C7A-CDEC-C5CE56122C9C}"/>
              </a:ext>
            </a:extLst>
          </p:cNvPr>
          <p:cNvSpPr>
            <a:spLocks noGrp="1"/>
          </p:cNvSpPr>
          <p:nvPr>
            <p:ph type="dt" sz="half" idx="10"/>
          </p:nvPr>
        </p:nvSpPr>
        <p:spPr/>
        <p:txBody>
          <a:bodyPr/>
          <a:lstStyle/>
          <a:p>
            <a:fld id="{7141694B-96D6-44E9-8727-C5574E1B94C2}" type="datetimeFigureOut">
              <a:rPr lang="da-DK" smtClean="0"/>
              <a:t>09-04-2025</a:t>
            </a:fld>
            <a:endParaRPr lang="da-DK"/>
          </a:p>
        </p:txBody>
      </p:sp>
      <p:sp>
        <p:nvSpPr>
          <p:cNvPr id="8" name="Pladsholder til sidefod 7">
            <a:extLst>
              <a:ext uri="{FF2B5EF4-FFF2-40B4-BE49-F238E27FC236}">
                <a16:creationId xmlns:a16="http://schemas.microsoft.com/office/drawing/2014/main" id="{9C13776C-C3A9-B69A-DD47-D207EA408388}"/>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2484954C-53CB-BDE1-CDC6-86ED8CEC5358}"/>
              </a:ext>
            </a:extLst>
          </p:cNvPr>
          <p:cNvSpPr>
            <a:spLocks noGrp="1"/>
          </p:cNvSpPr>
          <p:nvPr>
            <p:ph type="sldNum" sz="quarter" idx="12"/>
          </p:nvPr>
        </p:nvSpPr>
        <p:spPr/>
        <p:txBody>
          <a:bodyPr/>
          <a:lstStyle/>
          <a:p>
            <a:fld id="{6C8646F5-36A4-433E-8A22-9323D9B6DDB3}" type="slidenum">
              <a:rPr lang="da-DK" smtClean="0"/>
              <a:t>‹nr.›</a:t>
            </a:fld>
            <a:endParaRPr lang="da-DK"/>
          </a:p>
        </p:txBody>
      </p:sp>
    </p:spTree>
    <p:extLst>
      <p:ext uri="{BB962C8B-B14F-4D97-AF65-F5344CB8AC3E}">
        <p14:creationId xmlns:p14="http://schemas.microsoft.com/office/powerpoint/2010/main" val="242540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6D8ECD-A502-38F7-6259-DBA4CFB387D9}"/>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1BD00FFF-EC49-8363-8BA5-F6BE45C6A9B4}"/>
              </a:ext>
            </a:extLst>
          </p:cNvPr>
          <p:cNvSpPr>
            <a:spLocks noGrp="1"/>
          </p:cNvSpPr>
          <p:nvPr>
            <p:ph type="dt" sz="half" idx="10"/>
          </p:nvPr>
        </p:nvSpPr>
        <p:spPr/>
        <p:txBody>
          <a:bodyPr/>
          <a:lstStyle/>
          <a:p>
            <a:fld id="{7141694B-96D6-44E9-8727-C5574E1B94C2}" type="datetimeFigureOut">
              <a:rPr lang="da-DK" smtClean="0"/>
              <a:t>09-04-2025</a:t>
            </a:fld>
            <a:endParaRPr lang="da-DK"/>
          </a:p>
        </p:txBody>
      </p:sp>
      <p:sp>
        <p:nvSpPr>
          <p:cNvPr id="4" name="Pladsholder til sidefod 3">
            <a:extLst>
              <a:ext uri="{FF2B5EF4-FFF2-40B4-BE49-F238E27FC236}">
                <a16:creationId xmlns:a16="http://schemas.microsoft.com/office/drawing/2014/main" id="{5AF1CBD7-2E42-24FF-8FDC-120E9479B319}"/>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B36B1A86-1E12-7890-8AE3-8F02DCF29AF0}"/>
              </a:ext>
            </a:extLst>
          </p:cNvPr>
          <p:cNvSpPr>
            <a:spLocks noGrp="1"/>
          </p:cNvSpPr>
          <p:nvPr>
            <p:ph type="sldNum" sz="quarter" idx="12"/>
          </p:nvPr>
        </p:nvSpPr>
        <p:spPr/>
        <p:txBody>
          <a:bodyPr/>
          <a:lstStyle/>
          <a:p>
            <a:fld id="{6C8646F5-36A4-433E-8A22-9323D9B6DDB3}" type="slidenum">
              <a:rPr lang="da-DK" smtClean="0"/>
              <a:t>‹nr.›</a:t>
            </a:fld>
            <a:endParaRPr lang="da-DK"/>
          </a:p>
        </p:txBody>
      </p:sp>
    </p:spTree>
    <p:extLst>
      <p:ext uri="{BB962C8B-B14F-4D97-AF65-F5344CB8AC3E}">
        <p14:creationId xmlns:p14="http://schemas.microsoft.com/office/powerpoint/2010/main" val="32325257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17008E69-A5C7-103E-E9B5-20D6ECA831A5}"/>
              </a:ext>
            </a:extLst>
          </p:cNvPr>
          <p:cNvSpPr>
            <a:spLocks noGrp="1"/>
          </p:cNvSpPr>
          <p:nvPr>
            <p:ph type="dt" sz="half" idx="10"/>
          </p:nvPr>
        </p:nvSpPr>
        <p:spPr/>
        <p:txBody>
          <a:bodyPr/>
          <a:lstStyle/>
          <a:p>
            <a:fld id="{7141694B-96D6-44E9-8727-C5574E1B94C2}" type="datetimeFigureOut">
              <a:rPr lang="da-DK" smtClean="0"/>
              <a:t>09-04-2025</a:t>
            </a:fld>
            <a:endParaRPr lang="da-DK"/>
          </a:p>
        </p:txBody>
      </p:sp>
      <p:sp>
        <p:nvSpPr>
          <p:cNvPr id="3" name="Pladsholder til sidefod 2">
            <a:extLst>
              <a:ext uri="{FF2B5EF4-FFF2-40B4-BE49-F238E27FC236}">
                <a16:creationId xmlns:a16="http://schemas.microsoft.com/office/drawing/2014/main" id="{2F7AF3BB-8973-7130-C048-EDB4EA55D805}"/>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345D548B-E8F5-AC73-3358-8D9EEE85DFD1}"/>
              </a:ext>
            </a:extLst>
          </p:cNvPr>
          <p:cNvSpPr>
            <a:spLocks noGrp="1"/>
          </p:cNvSpPr>
          <p:nvPr>
            <p:ph type="sldNum" sz="quarter" idx="12"/>
          </p:nvPr>
        </p:nvSpPr>
        <p:spPr/>
        <p:txBody>
          <a:bodyPr/>
          <a:lstStyle/>
          <a:p>
            <a:fld id="{6C8646F5-36A4-433E-8A22-9323D9B6DDB3}" type="slidenum">
              <a:rPr lang="da-DK" smtClean="0"/>
              <a:t>‹nr.›</a:t>
            </a:fld>
            <a:endParaRPr lang="da-DK"/>
          </a:p>
        </p:txBody>
      </p:sp>
    </p:spTree>
    <p:extLst>
      <p:ext uri="{BB962C8B-B14F-4D97-AF65-F5344CB8AC3E}">
        <p14:creationId xmlns:p14="http://schemas.microsoft.com/office/powerpoint/2010/main" val="15603264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B69A39-A897-EAF7-01B7-82012698E111}"/>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85CF7BAB-BC90-1731-2C29-363E85EDF8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B194336A-C669-0930-86DA-EEDFD848EA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3C1E4C9A-4039-829D-CBE7-F3CC4222620B}"/>
              </a:ext>
            </a:extLst>
          </p:cNvPr>
          <p:cNvSpPr>
            <a:spLocks noGrp="1"/>
          </p:cNvSpPr>
          <p:nvPr>
            <p:ph type="dt" sz="half" idx="10"/>
          </p:nvPr>
        </p:nvSpPr>
        <p:spPr/>
        <p:txBody>
          <a:bodyPr/>
          <a:lstStyle/>
          <a:p>
            <a:fld id="{7141694B-96D6-44E9-8727-C5574E1B94C2}" type="datetimeFigureOut">
              <a:rPr lang="da-DK" smtClean="0"/>
              <a:t>09-04-2025</a:t>
            </a:fld>
            <a:endParaRPr lang="da-DK"/>
          </a:p>
        </p:txBody>
      </p:sp>
      <p:sp>
        <p:nvSpPr>
          <p:cNvPr id="6" name="Pladsholder til sidefod 5">
            <a:extLst>
              <a:ext uri="{FF2B5EF4-FFF2-40B4-BE49-F238E27FC236}">
                <a16:creationId xmlns:a16="http://schemas.microsoft.com/office/drawing/2014/main" id="{7FC7D62B-83A4-9321-E24D-178DBD2CDC75}"/>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F403A25B-8BDC-2FE1-BD85-1BB4969BF4BD}"/>
              </a:ext>
            </a:extLst>
          </p:cNvPr>
          <p:cNvSpPr>
            <a:spLocks noGrp="1"/>
          </p:cNvSpPr>
          <p:nvPr>
            <p:ph type="sldNum" sz="quarter" idx="12"/>
          </p:nvPr>
        </p:nvSpPr>
        <p:spPr/>
        <p:txBody>
          <a:bodyPr/>
          <a:lstStyle/>
          <a:p>
            <a:fld id="{6C8646F5-36A4-433E-8A22-9323D9B6DDB3}" type="slidenum">
              <a:rPr lang="da-DK" smtClean="0"/>
              <a:t>‹nr.›</a:t>
            </a:fld>
            <a:endParaRPr lang="da-DK"/>
          </a:p>
        </p:txBody>
      </p:sp>
    </p:spTree>
    <p:extLst>
      <p:ext uri="{BB962C8B-B14F-4D97-AF65-F5344CB8AC3E}">
        <p14:creationId xmlns:p14="http://schemas.microsoft.com/office/powerpoint/2010/main" val="1226680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242918-3912-EB67-0812-49F80269942B}"/>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4CA82DA8-2189-E056-C13A-D4D0D6DE7C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84276A89-4266-4936-4DCC-8AF92D8ADC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E4985347-F0AE-FAE1-71AF-84F716F4D038}"/>
              </a:ext>
            </a:extLst>
          </p:cNvPr>
          <p:cNvSpPr>
            <a:spLocks noGrp="1"/>
          </p:cNvSpPr>
          <p:nvPr>
            <p:ph type="dt" sz="half" idx="10"/>
          </p:nvPr>
        </p:nvSpPr>
        <p:spPr/>
        <p:txBody>
          <a:bodyPr/>
          <a:lstStyle/>
          <a:p>
            <a:fld id="{7141694B-96D6-44E9-8727-C5574E1B94C2}" type="datetimeFigureOut">
              <a:rPr lang="da-DK" smtClean="0"/>
              <a:t>09-04-2025</a:t>
            </a:fld>
            <a:endParaRPr lang="da-DK"/>
          </a:p>
        </p:txBody>
      </p:sp>
      <p:sp>
        <p:nvSpPr>
          <p:cNvPr id="6" name="Pladsholder til sidefod 5">
            <a:extLst>
              <a:ext uri="{FF2B5EF4-FFF2-40B4-BE49-F238E27FC236}">
                <a16:creationId xmlns:a16="http://schemas.microsoft.com/office/drawing/2014/main" id="{AD1BAF5F-E626-C9D4-84C4-4FDD04F0FB07}"/>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14FAE3E8-10E9-353B-FFA1-15A3024FC0A5}"/>
              </a:ext>
            </a:extLst>
          </p:cNvPr>
          <p:cNvSpPr>
            <a:spLocks noGrp="1"/>
          </p:cNvSpPr>
          <p:nvPr>
            <p:ph type="sldNum" sz="quarter" idx="12"/>
          </p:nvPr>
        </p:nvSpPr>
        <p:spPr/>
        <p:txBody>
          <a:bodyPr/>
          <a:lstStyle/>
          <a:p>
            <a:fld id="{6C8646F5-36A4-433E-8A22-9323D9B6DDB3}" type="slidenum">
              <a:rPr lang="da-DK" smtClean="0"/>
              <a:t>‹nr.›</a:t>
            </a:fld>
            <a:endParaRPr lang="da-DK"/>
          </a:p>
        </p:txBody>
      </p:sp>
    </p:spTree>
    <p:extLst>
      <p:ext uri="{BB962C8B-B14F-4D97-AF65-F5344CB8AC3E}">
        <p14:creationId xmlns:p14="http://schemas.microsoft.com/office/powerpoint/2010/main" val="26614311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57280031-4875-4C79-CD54-A4643E268F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C5FDD7CE-B3CF-E2F0-F9E1-C5B9C7C962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09861B70-E117-FD3D-4238-1B81633E16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41694B-96D6-44E9-8727-C5574E1B94C2}" type="datetimeFigureOut">
              <a:rPr lang="da-DK" smtClean="0"/>
              <a:t>09-04-2025</a:t>
            </a:fld>
            <a:endParaRPr lang="da-DK"/>
          </a:p>
        </p:txBody>
      </p:sp>
      <p:sp>
        <p:nvSpPr>
          <p:cNvPr id="5" name="Pladsholder til sidefod 4">
            <a:extLst>
              <a:ext uri="{FF2B5EF4-FFF2-40B4-BE49-F238E27FC236}">
                <a16:creationId xmlns:a16="http://schemas.microsoft.com/office/drawing/2014/main" id="{77B40D6E-BA94-E912-D45D-AFC2A7E26C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BD9D1BB8-EA58-88EB-1043-AC3C668A00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8646F5-36A4-433E-8A22-9323D9B6DDB3}" type="slidenum">
              <a:rPr lang="da-DK" smtClean="0"/>
              <a:t>‹nr.›</a:t>
            </a:fld>
            <a:endParaRPr lang="da-DK"/>
          </a:p>
        </p:txBody>
      </p:sp>
    </p:spTree>
    <p:extLst>
      <p:ext uri="{BB962C8B-B14F-4D97-AF65-F5344CB8AC3E}">
        <p14:creationId xmlns:p14="http://schemas.microsoft.com/office/powerpoint/2010/main" val="805039670"/>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7.emf"/></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1">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9A1C440B-1B1C-D551-8978-ADDA61D9D221}"/>
              </a:ext>
            </a:extLst>
          </p:cNvPr>
          <p:cNvSpPr>
            <a:spLocks noGrp="1"/>
          </p:cNvSpPr>
          <p:nvPr>
            <p:ph type="ctrTitle"/>
          </p:nvPr>
        </p:nvSpPr>
        <p:spPr>
          <a:xfrm>
            <a:off x="890338" y="640080"/>
            <a:ext cx="3734014" cy="3566160"/>
          </a:xfrm>
        </p:spPr>
        <p:txBody>
          <a:bodyPr anchor="b">
            <a:normAutofit/>
          </a:bodyPr>
          <a:lstStyle/>
          <a:p>
            <a:pPr algn="l"/>
            <a:r>
              <a:rPr lang="da-DK" sz="5400">
                <a:latin typeface="Sniff Medium" panose="02000603020000020004" pitchFamily="50" charset="0"/>
              </a:rPr>
              <a:t>Infomøde om Orlaprisen 2025</a:t>
            </a:r>
          </a:p>
        </p:txBody>
      </p:sp>
      <p:sp>
        <p:nvSpPr>
          <p:cNvPr id="24"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lede 4" descr="Et billede, der indeholder tekst&#10;&#10;Automatisk genereret beskrivelse">
            <a:extLst>
              <a:ext uri="{FF2B5EF4-FFF2-40B4-BE49-F238E27FC236}">
                <a16:creationId xmlns:a16="http://schemas.microsoft.com/office/drawing/2014/main" id="{190942C1-F42D-4840-010D-903A8026A73C}"/>
              </a:ext>
            </a:extLst>
          </p:cNvPr>
          <p:cNvPicPr>
            <a:picLocks noChangeAspect="1"/>
          </p:cNvPicPr>
          <p:nvPr/>
        </p:nvPicPr>
        <p:blipFill rotWithShape="1">
          <a:blip r:embed="rId3">
            <a:extLst>
              <a:ext uri="{28A0092B-C50C-407E-A947-70E740481C1C}">
                <a14:useLocalDpi xmlns:a14="http://schemas.microsoft.com/office/drawing/2010/main" val="0"/>
              </a:ext>
            </a:extLst>
          </a:blip>
          <a:srcRect l="5782" r="37798"/>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8702467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FA086A-0317-B912-75B3-E13B8DA785F8}"/>
              </a:ext>
            </a:extLst>
          </p:cNvPr>
          <p:cNvSpPr>
            <a:spLocks noGrp="1"/>
          </p:cNvSpPr>
          <p:nvPr>
            <p:ph type="ctrTitle"/>
          </p:nvPr>
        </p:nvSpPr>
        <p:spPr>
          <a:xfrm>
            <a:off x="481013" y="3752849"/>
            <a:ext cx="3290887" cy="2452687"/>
          </a:xfrm>
        </p:spPr>
        <p:txBody>
          <a:bodyPr vert="horz" lIns="91440" tIns="45720" rIns="91440" bIns="45720" rtlCol="0" anchor="ctr">
            <a:normAutofit/>
          </a:bodyPr>
          <a:lstStyle/>
          <a:p>
            <a:pPr algn="l"/>
            <a:r>
              <a:rPr lang="en-US" sz="4000" err="1">
                <a:latin typeface="Avenir Next LT Pro" panose="020B0504020202020204" pitchFamily="34" charset="0"/>
              </a:rPr>
              <a:t>Velkommen</a:t>
            </a:r>
            <a:r>
              <a:rPr lang="en-US" sz="4000">
                <a:latin typeface="Avenir Next LT Pro" panose="020B0504020202020204" pitchFamily="34" charset="0"/>
              </a:rPr>
              <a:t> </a:t>
            </a:r>
            <a:br>
              <a:rPr lang="en-US" sz="3600"/>
            </a:br>
            <a:endParaRPr lang="en-US" sz="3600"/>
          </a:p>
        </p:txBody>
      </p:sp>
      <p:sp>
        <p:nvSpPr>
          <p:cNvPr id="3" name="Undertitel 2">
            <a:extLst>
              <a:ext uri="{FF2B5EF4-FFF2-40B4-BE49-F238E27FC236}">
                <a16:creationId xmlns:a16="http://schemas.microsoft.com/office/drawing/2014/main" id="{53A4CF94-A662-45B7-925B-C2EAE1EC3EB5}"/>
              </a:ext>
            </a:extLst>
          </p:cNvPr>
          <p:cNvSpPr>
            <a:spLocks noGrp="1"/>
          </p:cNvSpPr>
          <p:nvPr>
            <p:ph type="subTitle" idx="1"/>
          </p:nvPr>
        </p:nvSpPr>
        <p:spPr>
          <a:xfrm>
            <a:off x="4677395" y="3895198"/>
            <a:ext cx="7485413" cy="4064000"/>
          </a:xfrm>
        </p:spPr>
        <p:txBody>
          <a:bodyPr vert="horz" lIns="91440" tIns="45720" rIns="91440" bIns="45720" rtlCol="0" anchor="ctr">
            <a:normAutofit/>
          </a:bodyPr>
          <a:lstStyle/>
          <a:p>
            <a:pPr algn="l"/>
            <a:endParaRPr lang="en-US">
              <a:latin typeface="Avenir Next LT Pro" panose="020B0504020202020204" pitchFamily="34" charset="0"/>
            </a:endParaRPr>
          </a:p>
          <a:p>
            <a:pPr marL="342900" indent="-228600" algn="l">
              <a:buFont typeface="Arial" panose="020B0604020202020204" pitchFamily="34" charset="0"/>
              <a:buChar char="•"/>
            </a:pPr>
            <a:r>
              <a:rPr lang="en-US" sz="2000" err="1">
                <a:latin typeface="Avenir Next LT Pro" panose="020B0504020202020204" pitchFamily="34" charset="0"/>
              </a:rPr>
              <a:t>Velkommen</a:t>
            </a:r>
            <a:endParaRPr lang="en-US" sz="2000">
              <a:latin typeface="Avenir Next LT Pro" panose="020B0504020202020204" pitchFamily="34" charset="0"/>
            </a:endParaRPr>
          </a:p>
          <a:p>
            <a:pPr marL="342900" indent="-228600" algn="l">
              <a:buFont typeface="Arial" panose="020B0604020202020204" pitchFamily="34" charset="0"/>
              <a:buChar char="•"/>
            </a:pPr>
            <a:r>
              <a:rPr lang="en-US" sz="2000">
                <a:latin typeface="Avenir Next LT Pro" panose="020B0504020202020204" pitchFamily="34" charset="0"/>
              </a:rPr>
              <a:t>Fakta om </a:t>
            </a:r>
            <a:r>
              <a:rPr lang="en-US" sz="2000" err="1">
                <a:latin typeface="Avenir Next LT Pro" panose="020B0504020202020204" pitchFamily="34" charset="0"/>
              </a:rPr>
              <a:t>Orlaprisen</a:t>
            </a:r>
            <a:r>
              <a:rPr lang="en-US" sz="2000">
                <a:latin typeface="Avenir Next LT Pro" panose="020B0504020202020204" pitchFamily="34" charset="0"/>
              </a:rPr>
              <a:t> </a:t>
            </a:r>
          </a:p>
          <a:p>
            <a:pPr marL="342900" indent="-228600" algn="l">
              <a:buFont typeface="Arial" panose="020B0604020202020204" pitchFamily="34" charset="0"/>
              <a:buChar char="•"/>
            </a:pPr>
            <a:r>
              <a:rPr lang="en-US" sz="2000" err="1">
                <a:latin typeface="Avenir Next LT Pro" panose="020B0504020202020204" pitchFamily="34" charset="0"/>
              </a:rPr>
              <a:t>Tidsplan</a:t>
            </a:r>
            <a:r>
              <a:rPr lang="en-US" sz="2000">
                <a:latin typeface="Avenir Next LT Pro" panose="020B0504020202020204" pitchFamily="34" charset="0"/>
              </a:rPr>
              <a:t> for </a:t>
            </a:r>
            <a:r>
              <a:rPr lang="en-US" sz="2000" err="1">
                <a:latin typeface="Avenir Next LT Pro" panose="020B0504020202020204" pitchFamily="34" charset="0"/>
              </a:rPr>
              <a:t>Orlaprisen</a:t>
            </a:r>
            <a:r>
              <a:rPr lang="en-US" sz="2000">
                <a:latin typeface="Avenir Next LT Pro" panose="020B0504020202020204" pitchFamily="34" charset="0"/>
              </a:rPr>
              <a:t> 2025</a:t>
            </a:r>
          </a:p>
          <a:p>
            <a:pPr marL="342900" indent="-228600" algn="l">
              <a:buFont typeface="Arial" panose="020B0604020202020204" pitchFamily="34" charset="0"/>
              <a:buChar char="•"/>
            </a:pPr>
            <a:r>
              <a:rPr lang="en-US" sz="2000" err="1">
                <a:latin typeface="Avenir Next LT Pro" panose="020B0504020202020204" pitchFamily="34" charset="0"/>
              </a:rPr>
              <a:t>Forslag</a:t>
            </a:r>
            <a:r>
              <a:rPr lang="en-US" sz="2000">
                <a:latin typeface="Avenir Next LT Pro" panose="020B0504020202020204" pitchFamily="34" charset="0"/>
              </a:rPr>
              <a:t> </a:t>
            </a:r>
            <a:r>
              <a:rPr lang="en-US" sz="2000" err="1">
                <a:latin typeface="Avenir Next LT Pro" panose="020B0504020202020204" pitchFamily="34" charset="0"/>
              </a:rPr>
              <a:t>til</a:t>
            </a:r>
            <a:r>
              <a:rPr lang="en-US" sz="2000">
                <a:latin typeface="Avenir Next LT Pro" panose="020B0504020202020204" pitchFamily="34" charset="0"/>
              </a:rPr>
              <a:t> </a:t>
            </a:r>
            <a:r>
              <a:rPr lang="en-US" sz="2000" err="1">
                <a:latin typeface="Avenir Next LT Pro" panose="020B0504020202020204" pitchFamily="34" charset="0"/>
              </a:rPr>
              <a:t>aktiviteter</a:t>
            </a:r>
            <a:endParaRPr lang="en-US" sz="2000">
              <a:latin typeface="Avenir Next LT Pro" panose="020B0504020202020204" pitchFamily="34" charset="0"/>
            </a:endParaRPr>
          </a:p>
          <a:p>
            <a:pPr marL="342900" indent="-228600" algn="l">
              <a:buFont typeface="Arial" panose="020B0604020202020204" pitchFamily="34" charset="0"/>
              <a:buChar char="•"/>
            </a:pPr>
            <a:r>
              <a:rPr lang="en-US" sz="2000" err="1">
                <a:latin typeface="Avenir Next LT Pro" panose="020B0504020202020204" pitchFamily="34" charset="0"/>
              </a:rPr>
              <a:t>Spørgsmål</a:t>
            </a:r>
            <a:endParaRPr lang="en-US" sz="2000">
              <a:latin typeface="Avenir Next LT Pro" panose="020B0504020202020204" pitchFamily="34" charset="0"/>
            </a:endParaRPr>
          </a:p>
          <a:p>
            <a:pPr marL="342900" indent="-228600" algn="l">
              <a:buFont typeface="Arial" panose="020B0604020202020204" pitchFamily="34" charset="0"/>
              <a:buChar char="•"/>
            </a:pPr>
            <a:endParaRPr lang="en-US"/>
          </a:p>
          <a:p>
            <a:pPr marL="342900" indent="-228600" algn="l">
              <a:buFont typeface="Arial" panose="020B0604020202020204" pitchFamily="34" charset="0"/>
              <a:buChar char="•"/>
            </a:pPr>
            <a:endParaRPr lang="en-US" sz="1300"/>
          </a:p>
          <a:p>
            <a:pPr marL="342900" indent="-228600" algn="l">
              <a:buFont typeface="Arial" panose="020B0604020202020204" pitchFamily="34" charset="0"/>
              <a:buChar char="•"/>
            </a:pPr>
            <a:endParaRPr lang="en-US" sz="1300"/>
          </a:p>
          <a:p>
            <a:pPr indent="-228600" algn="l">
              <a:buFont typeface="Arial" panose="020B0604020202020204" pitchFamily="34" charset="0"/>
              <a:buChar char="•"/>
            </a:pPr>
            <a:endParaRPr lang="en-US" sz="1300"/>
          </a:p>
        </p:txBody>
      </p:sp>
      <p:pic>
        <p:nvPicPr>
          <p:cNvPr id="5" name="Billede 4" descr="Et billede, der indeholder tekst, Børnekunst, håndklæde, tegning&#10;&#10;Indhold genereret af kunstig intelligens kan være forkert.">
            <a:extLst>
              <a:ext uri="{FF2B5EF4-FFF2-40B4-BE49-F238E27FC236}">
                <a16:creationId xmlns:a16="http://schemas.microsoft.com/office/drawing/2014/main" id="{BA065E98-116F-C381-DE9E-95AA18EC87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92" y="-131610"/>
            <a:ext cx="12192000" cy="4064000"/>
          </a:xfrm>
          <a:prstGeom prst="rect">
            <a:avLst/>
          </a:prstGeom>
        </p:spPr>
      </p:pic>
    </p:spTree>
    <p:extLst>
      <p:ext uri="{BB962C8B-B14F-4D97-AF65-F5344CB8AC3E}">
        <p14:creationId xmlns:p14="http://schemas.microsoft.com/office/powerpoint/2010/main" val="12441482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AAE208E-3CDD-DE79-E819-80A81204D814}"/>
              </a:ext>
            </a:extLst>
          </p:cNvPr>
          <p:cNvSpPr>
            <a:spLocks noGrp="1"/>
          </p:cNvSpPr>
          <p:nvPr>
            <p:ph type="ctrTitle"/>
          </p:nvPr>
        </p:nvSpPr>
        <p:spPr>
          <a:xfrm>
            <a:off x="640080" y="325369"/>
            <a:ext cx="4368602" cy="1956841"/>
          </a:xfrm>
        </p:spPr>
        <p:txBody>
          <a:bodyPr vert="horz" lIns="91440" tIns="45720" rIns="91440" bIns="45720" rtlCol="0" anchor="b">
            <a:normAutofit/>
          </a:bodyPr>
          <a:lstStyle/>
          <a:p>
            <a:pPr algn="l"/>
            <a:r>
              <a:rPr lang="en-US" sz="5400"/>
              <a:t>Om Orlaprisen</a:t>
            </a:r>
          </a:p>
        </p:txBody>
      </p:sp>
      <p:sp>
        <p:nvSpPr>
          <p:cNvPr id="4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kstfelt 10">
            <a:extLst>
              <a:ext uri="{FF2B5EF4-FFF2-40B4-BE49-F238E27FC236}">
                <a16:creationId xmlns:a16="http://schemas.microsoft.com/office/drawing/2014/main" id="{AD01AF28-278E-A086-FC21-F68C3CC3F293}"/>
              </a:ext>
            </a:extLst>
          </p:cNvPr>
          <p:cNvSpPr txBox="1"/>
          <p:nvPr/>
        </p:nvSpPr>
        <p:spPr>
          <a:xfrm>
            <a:off x="640080" y="2872899"/>
            <a:ext cx="4670097" cy="3320668"/>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sz="1700"/>
              <a:t>Aarhus </a:t>
            </a:r>
            <a:r>
              <a:rPr lang="en-US" sz="1700" err="1"/>
              <a:t>Kommunes</a:t>
            </a:r>
            <a:r>
              <a:rPr lang="en-US" sz="1700"/>
              <a:t> </a:t>
            </a:r>
            <a:r>
              <a:rPr lang="en-US" sz="1700" err="1"/>
              <a:t>biblioteker</a:t>
            </a:r>
            <a:r>
              <a:rPr lang="en-US" sz="1700"/>
              <a:t> og </a:t>
            </a:r>
            <a:r>
              <a:rPr lang="en-US" sz="1700" err="1"/>
              <a:t>eReolen</a:t>
            </a:r>
            <a:r>
              <a:rPr lang="en-US" sz="1700"/>
              <a:t> GO </a:t>
            </a:r>
            <a:r>
              <a:rPr lang="en-US" sz="1700" err="1"/>
              <a:t>i</a:t>
            </a:r>
            <a:r>
              <a:rPr lang="en-US" sz="1700"/>
              <a:t> </a:t>
            </a:r>
            <a:r>
              <a:rPr lang="en-US" sz="1700" err="1"/>
              <a:t>samarbejde</a:t>
            </a:r>
            <a:endParaRPr lang="en-US" sz="1700"/>
          </a:p>
          <a:p>
            <a:pPr marL="285750" indent="-228600">
              <a:lnSpc>
                <a:spcPct val="90000"/>
              </a:lnSpc>
              <a:spcAft>
                <a:spcPts val="600"/>
              </a:spcAft>
              <a:buFont typeface="Arial" panose="020B0604020202020204" pitchFamily="34" charset="0"/>
              <a:buChar char="•"/>
            </a:pPr>
            <a:r>
              <a:rPr lang="en-US" sz="1700" err="1"/>
              <a:t>Støttet</a:t>
            </a:r>
            <a:r>
              <a:rPr lang="en-US" sz="1700"/>
              <a:t> </a:t>
            </a:r>
            <a:r>
              <a:rPr lang="en-US" sz="1700" err="1"/>
              <a:t>af</a:t>
            </a:r>
            <a:r>
              <a:rPr lang="en-US" sz="1700"/>
              <a:t> Slots- og </a:t>
            </a:r>
            <a:r>
              <a:rPr lang="en-US" sz="1700" err="1"/>
              <a:t>Kulturstyrelsen</a:t>
            </a:r>
            <a:endParaRPr lang="en-US" sz="1700"/>
          </a:p>
          <a:p>
            <a:pPr marL="285750" indent="-228600">
              <a:lnSpc>
                <a:spcPct val="90000"/>
              </a:lnSpc>
              <a:spcAft>
                <a:spcPts val="600"/>
              </a:spcAft>
              <a:buFont typeface="Arial" panose="020B0604020202020204" pitchFamily="34" charset="0"/>
              <a:buChar char="•"/>
            </a:pPr>
            <a:r>
              <a:rPr lang="en-US" sz="1700" err="1"/>
              <a:t>Børnenes</a:t>
            </a:r>
            <a:r>
              <a:rPr lang="en-US" sz="1700"/>
              <a:t> </a:t>
            </a:r>
            <a:r>
              <a:rPr lang="en-US" sz="1700" err="1"/>
              <a:t>egen</a:t>
            </a:r>
            <a:r>
              <a:rPr lang="en-US" sz="1700"/>
              <a:t> </a:t>
            </a:r>
            <a:r>
              <a:rPr lang="en-US" sz="1700" err="1"/>
              <a:t>bogpris</a:t>
            </a:r>
            <a:r>
              <a:rPr lang="en-US" sz="1700"/>
              <a:t> – Orla-</a:t>
            </a:r>
            <a:r>
              <a:rPr lang="en-US" sz="1700" err="1"/>
              <a:t>ambassadører</a:t>
            </a:r>
            <a:endParaRPr lang="en-US" sz="1700"/>
          </a:p>
          <a:p>
            <a:pPr marL="285750" indent="-228600">
              <a:lnSpc>
                <a:spcPct val="90000"/>
              </a:lnSpc>
              <a:spcAft>
                <a:spcPts val="600"/>
              </a:spcAft>
              <a:buFont typeface="Arial" panose="020B0604020202020204" pitchFamily="34" charset="0"/>
              <a:buChar char="•"/>
            </a:pPr>
            <a:r>
              <a:rPr lang="en-US" sz="1700"/>
              <a:t>Orlaprisen.dk, Facebook og LinkedIn + info </a:t>
            </a:r>
            <a:r>
              <a:rPr lang="en-US" sz="1700" err="1"/>
              <a:t>på</a:t>
            </a:r>
            <a:r>
              <a:rPr lang="en-US" sz="1700"/>
              <a:t> </a:t>
            </a:r>
            <a:r>
              <a:rPr lang="en-US" sz="1700" err="1"/>
              <a:t>Læsesporet</a:t>
            </a:r>
            <a:endParaRPr lang="en-US" sz="1700"/>
          </a:p>
          <a:p>
            <a:pPr marL="285750" indent="-228600">
              <a:lnSpc>
                <a:spcPct val="90000"/>
              </a:lnSpc>
              <a:spcAft>
                <a:spcPts val="600"/>
              </a:spcAft>
              <a:buFont typeface="Arial" panose="020B0604020202020204" pitchFamily="34" charset="0"/>
              <a:buChar char="•"/>
            </a:pPr>
            <a:r>
              <a:rPr lang="en-US" sz="1700"/>
              <a:t>Nye </a:t>
            </a:r>
            <a:r>
              <a:rPr lang="en-US" sz="1700" err="1"/>
              <a:t>danske</a:t>
            </a:r>
            <a:r>
              <a:rPr lang="en-US" sz="1700"/>
              <a:t> </a:t>
            </a:r>
            <a:r>
              <a:rPr lang="en-US" sz="1700" err="1"/>
              <a:t>børnebøger</a:t>
            </a:r>
            <a:r>
              <a:rPr lang="en-US" sz="1700"/>
              <a:t> </a:t>
            </a:r>
            <a:r>
              <a:rPr lang="en-US" sz="1700" err="1"/>
              <a:t>til</a:t>
            </a:r>
            <a:r>
              <a:rPr lang="en-US" sz="1700"/>
              <a:t> </a:t>
            </a:r>
            <a:r>
              <a:rPr lang="en-US" sz="1700" err="1"/>
              <a:t>aldersgruppen</a:t>
            </a:r>
            <a:r>
              <a:rPr lang="en-US" sz="1700"/>
              <a:t> 9-12 </a:t>
            </a:r>
            <a:r>
              <a:rPr lang="en-US" sz="1700" err="1"/>
              <a:t>år</a:t>
            </a:r>
            <a:endParaRPr lang="en-US" sz="1700"/>
          </a:p>
          <a:p>
            <a:pPr marL="285750" indent="-228600">
              <a:lnSpc>
                <a:spcPct val="90000"/>
              </a:lnSpc>
              <a:spcAft>
                <a:spcPts val="600"/>
              </a:spcAft>
              <a:buFont typeface="Arial" panose="020B0604020202020204" pitchFamily="34" charset="0"/>
              <a:buChar char="•"/>
            </a:pPr>
            <a:r>
              <a:rPr lang="en-US" sz="1700"/>
              <a:t>5 </a:t>
            </a:r>
            <a:r>
              <a:rPr lang="en-US" sz="1700" err="1"/>
              <a:t>kategorier</a:t>
            </a:r>
            <a:r>
              <a:rPr lang="en-US" sz="1700"/>
              <a:t> m. 3 </a:t>
            </a:r>
            <a:r>
              <a:rPr lang="en-US" sz="1700" err="1"/>
              <a:t>bøger</a:t>
            </a:r>
            <a:r>
              <a:rPr lang="en-US" sz="1700"/>
              <a:t> </a:t>
            </a:r>
            <a:r>
              <a:rPr lang="en-US" sz="1700" err="1"/>
              <a:t>i</a:t>
            </a:r>
            <a:r>
              <a:rPr lang="en-US" sz="1700"/>
              <a:t> </a:t>
            </a:r>
            <a:r>
              <a:rPr lang="en-US" sz="1700" err="1"/>
              <a:t>hver</a:t>
            </a:r>
            <a:endParaRPr lang="en-US" sz="1700"/>
          </a:p>
          <a:p>
            <a:pPr marL="285750" indent="-228600">
              <a:lnSpc>
                <a:spcPct val="90000"/>
              </a:lnSpc>
              <a:spcAft>
                <a:spcPts val="600"/>
              </a:spcAft>
              <a:buFont typeface="Arial" panose="020B0604020202020204" pitchFamily="34" charset="0"/>
              <a:buChar char="•"/>
            </a:pPr>
            <a:r>
              <a:rPr lang="en-US" sz="1700" err="1"/>
              <a:t>Prisuddeling</a:t>
            </a:r>
            <a:r>
              <a:rPr lang="en-US" sz="1700"/>
              <a:t> </a:t>
            </a:r>
            <a:r>
              <a:rPr lang="en-US" sz="1700" err="1"/>
              <a:t>på</a:t>
            </a:r>
            <a:r>
              <a:rPr lang="en-US" sz="1700"/>
              <a:t> Dokk1 I </a:t>
            </a:r>
            <a:r>
              <a:rPr lang="en-US" sz="1700" err="1"/>
              <a:t>november</a:t>
            </a:r>
            <a:endParaRPr lang="en-US" sz="1700"/>
          </a:p>
          <a:p>
            <a:pPr marL="285750" indent="-228600">
              <a:lnSpc>
                <a:spcPct val="90000"/>
              </a:lnSpc>
              <a:spcAft>
                <a:spcPts val="600"/>
              </a:spcAft>
              <a:buFont typeface="Arial" panose="020B0604020202020204" pitchFamily="34" charset="0"/>
              <a:buChar char="•"/>
            </a:pPr>
            <a:endParaRPr lang="en-US" sz="1700"/>
          </a:p>
          <a:p>
            <a:pPr marL="285750" indent="-228600">
              <a:lnSpc>
                <a:spcPct val="90000"/>
              </a:lnSpc>
              <a:spcAft>
                <a:spcPts val="600"/>
              </a:spcAft>
              <a:buFont typeface="Arial" panose="020B0604020202020204" pitchFamily="34" charset="0"/>
              <a:buChar char="•"/>
            </a:pPr>
            <a:endParaRPr lang="en-US" sz="1700"/>
          </a:p>
          <a:p>
            <a:pPr marL="285750" indent="-228600">
              <a:lnSpc>
                <a:spcPct val="90000"/>
              </a:lnSpc>
              <a:spcAft>
                <a:spcPts val="600"/>
              </a:spcAft>
              <a:buFont typeface="Arial" panose="020B0604020202020204" pitchFamily="34" charset="0"/>
              <a:buChar char="•"/>
            </a:pPr>
            <a:endParaRPr lang="en-US" sz="1700"/>
          </a:p>
          <a:p>
            <a:pPr marL="285750" indent="-228600">
              <a:lnSpc>
                <a:spcPct val="90000"/>
              </a:lnSpc>
              <a:spcAft>
                <a:spcPts val="600"/>
              </a:spcAft>
              <a:buFont typeface="Arial" panose="020B0604020202020204" pitchFamily="34" charset="0"/>
              <a:buChar char="•"/>
            </a:pPr>
            <a:endParaRPr lang="en-US" sz="1700"/>
          </a:p>
        </p:txBody>
      </p:sp>
      <p:pic>
        <p:nvPicPr>
          <p:cNvPr id="4" name="Billede 3" descr="Et billede, der indeholder tøj, person, Ansigt, kvinde&#10;&#10;Automatisk genereret beskrivelse">
            <a:extLst>
              <a:ext uri="{FF2B5EF4-FFF2-40B4-BE49-F238E27FC236}">
                <a16:creationId xmlns:a16="http://schemas.microsoft.com/office/drawing/2014/main" id="{982AB336-238B-DCDF-7FA5-1417FBF01544}"/>
              </a:ext>
            </a:extLst>
          </p:cNvPr>
          <p:cNvPicPr>
            <a:picLocks noChangeAspect="1"/>
          </p:cNvPicPr>
          <p:nvPr/>
        </p:nvPicPr>
        <p:blipFill rotWithShape="1">
          <a:blip r:embed="rId3">
            <a:extLst>
              <a:ext uri="{28A0092B-C50C-407E-A947-70E740481C1C}">
                <a14:useLocalDpi xmlns:a14="http://schemas.microsoft.com/office/drawing/2010/main" val="0"/>
              </a:ext>
            </a:extLst>
          </a:blip>
          <a:srcRect l="20471" r="12576"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7873547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E9E5E3A5-41B3-E205-64F7-CB8CC3C898D4}"/>
              </a:ext>
            </a:extLst>
          </p:cNvPr>
          <p:cNvSpPr>
            <a:spLocks noGrp="1"/>
          </p:cNvSpPr>
          <p:nvPr>
            <p:ph type="ctrTitle"/>
          </p:nvPr>
        </p:nvSpPr>
        <p:spPr>
          <a:xfrm>
            <a:off x="640080" y="325369"/>
            <a:ext cx="4368602" cy="1956841"/>
          </a:xfrm>
        </p:spPr>
        <p:txBody>
          <a:bodyPr vert="horz" lIns="91440" tIns="45720" rIns="91440" bIns="45720" rtlCol="0" anchor="b">
            <a:normAutofit/>
          </a:bodyPr>
          <a:lstStyle/>
          <a:p>
            <a:pPr algn="l"/>
            <a:r>
              <a:rPr lang="da-DK" sz="5000"/>
              <a:t>Statistik</a:t>
            </a:r>
            <a:r>
              <a:rPr lang="en-US" sz="5000"/>
              <a:t> - </a:t>
            </a:r>
            <a:r>
              <a:rPr lang="da-DK" sz="5000"/>
              <a:t>Orlaprisen</a:t>
            </a:r>
            <a:r>
              <a:rPr lang="en-US" sz="5000"/>
              <a:t> 2024</a:t>
            </a:r>
          </a:p>
        </p:txBody>
      </p:sp>
      <p:sp>
        <p:nvSpPr>
          <p:cNvPr id="4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Undertitel 2">
            <a:extLst>
              <a:ext uri="{FF2B5EF4-FFF2-40B4-BE49-F238E27FC236}">
                <a16:creationId xmlns:a16="http://schemas.microsoft.com/office/drawing/2014/main" id="{EC051220-1991-D0AC-3806-77C55580D228}"/>
              </a:ext>
            </a:extLst>
          </p:cNvPr>
          <p:cNvSpPr>
            <a:spLocks noGrp="1"/>
          </p:cNvSpPr>
          <p:nvPr>
            <p:ph type="subTitle" idx="1"/>
          </p:nvPr>
        </p:nvSpPr>
        <p:spPr>
          <a:xfrm>
            <a:off x="640080" y="2872899"/>
            <a:ext cx="4243589" cy="3320668"/>
          </a:xfrm>
        </p:spPr>
        <p:txBody>
          <a:bodyPr vert="horz" lIns="91440" tIns="45720" rIns="91440" bIns="45720" rtlCol="0" anchor="t">
            <a:normAutofit/>
          </a:bodyPr>
          <a:lstStyle/>
          <a:p>
            <a:pPr marL="342900" indent="-228600" algn="l">
              <a:buFont typeface="Arial" panose="020B0604020202020204" pitchFamily="34" charset="0"/>
              <a:buChar char="•"/>
            </a:pPr>
            <a:endParaRPr lang="da-DK" sz="1700">
              <a:cs typeface="Calibri"/>
            </a:endParaRPr>
          </a:p>
          <a:p>
            <a:pPr indent="-228600" algn="l">
              <a:buFont typeface="Arial" panose="020B0604020202020204" pitchFamily="34" charset="0"/>
              <a:buChar char="•"/>
            </a:pPr>
            <a:endParaRPr lang="en-US" sz="1700"/>
          </a:p>
          <a:p>
            <a:pPr indent="-228600" algn="l">
              <a:buFont typeface="Arial" panose="020B0604020202020204" pitchFamily="34" charset="0"/>
              <a:buChar char="•"/>
            </a:pPr>
            <a:endParaRPr lang="en-US" sz="1700"/>
          </a:p>
        </p:txBody>
      </p:sp>
      <p:sp>
        <p:nvSpPr>
          <p:cNvPr id="5" name="Tekstfelt 4">
            <a:extLst>
              <a:ext uri="{FF2B5EF4-FFF2-40B4-BE49-F238E27FC236}">
                <a16:creationId xmlns:a16="http://schemas.microsoft.com/office/drawing/2014/main" id="{3F92A8A6-A23D-0C06-9007-5480250140C9}"/>
              </a:ext>
            </a:extLst>
          </p:cNvPr>
          <p:cNvSpPr txBox="1"/>
          <p:nvPr/>
        </p:nvSpPr>
        <p:spPr>
          <a:xfrm>
            <a:off x="289560" y="3195971"/>
            <a:ext cx="7894320" cy="2462213"/>
          </a:xfrm>
          <a:prstGeom prst="rect">
            <a:avLst/>
          </a:prstGeom>
          <a:noFill/>
        </p:spPr>
        <p:txBody>
          <a:bodyPr wrap="square">
            <a:spAutoFit/>
          </a:bodyPr>
          <a:lstStyle/>
          <a:p>
            <a:pPr marL="342900" indent="-342900">
              <a:buFont typeface="Arial" panose="020B0604020202020204" pitchFamily="34" charset="0"/>
              <a:buChar char="•"/>
            </a:pPr>
            <a:r>
              <a:rPr lang="da-DK" sz="2200">
                <a:latin typeface="Calibri" panose="020F0502020204030204" pitchFamily="34" charset="0"/>
                <a:ea typeface="Calibri" panose="020F0502020204030204" pitchFamily="34" charset="0"/>
              </a:rPr>
              <a:t>350 O</a:t>
            </a:r>
            <a:r>
              <a:rPr lang="da-DK" sz="2200">
                <a:effectLst/>
                <a:latin typeface="Calibri" panose="020F0502020204030204" pitchFamily="34" charset="0"/>
                <a:ea typeface="Calibri" panose="020F0502020204030204" pitchFamily="34" charset="0"/>
              </a:rPr>
              <a:t>rlaambassadører </a:t>
            </a:r>
          </a:p>
          <a:p>
            <a:pPr marL="342900" indent="-342900">
              <a:buFont typeface="Arial" panose="020B0604020202020204" pitchFamily="34" charset="0"/>
              <a:buChar char="•"/>
            </a:pPr>
            <a:r>
              <a:rPr lang="da-DK" sz="2200">
                <a:effectLst/>
                <a:latin typeface="Calibri" panose="020F0502020204030204" pitchFamily="34" charset="0"/>
                <a:ea typeface="Calibri" panose="020F0502020204030204" pitchFamily="34" charset="0"/>
              </a:rPr>
              <a:t>16 jurymedlemmer</a:t>
            </a:r>
            <a:endParaRPr lang="da-DK" sz="2200" b="1">
              <a:effectLst/>
              <a:latin typeface="Calibri" panose="020F0502020204030204" pitchFamily="34" charset="0"/>
              <a:ea typeface="Calibri" panose="020F0502020204030204" pitchFamily="34" charset="0"/>
            </a:endParaRPr>
          </a:p>
          <a:p>
            <a:pPr marL="342900" indent="-342900">
              <a:buFont typeface="Arial" panose="020B0604020202020204" pitchFamily="34" charset="0"/>
              <a:buChar char="•"/>
            </a:pPr>
            <a:r>
              <a:rPr lang="da-DK" sz="2200">
                <a:latin typeface="Calibri" panose="020F0502020204030204" pitchFamily="34" charset="0"/>
                <a:ea typeface="Calibri" panose="020F0502020204030204" pitchFamily="34" charset="0"/>
              </a:rPr>
              <a:t>Knap 400 indstillede titler</a:t>
            </a:r>
            <a:endParaRPr lang="da-DK" sz="2200">
              <a:effectLst/>
              <a:latin typeface="Calibri" panose="020F0502020204030204" pitchFamily="34" charset="0"/>
              <a:ea typeface="Calibri" panose="020F0502020204030204" pitchFamily="34" charset="0"/>
            </a:endParaRPr>
          </a:p>
          <a:p>
            <a:pPr marL="342900" indent="-342900">
              <a:buFont typeface="Arial" panose="020B0604020202020204" pitchFamily="34" charset="0"/>
              <a:buChar char="•"/>
            </a:pPr>
            <a:r>
              <a:rPr lang="da-DK" sz="2200">
                <a:latin typeface="Calibri" panose="020F0502020204030204" pitchFamily="34" charset="0"/>
                <a:ea typeface="Calibri" panose="020F0502020204030204" pitchFamily="34" charset="0"/>
              </a:rPr>
              <a:t>Cirka</a:t>
            </a:r>
            <a:r>
              <a:rPr lang="da-DK" sz="2200">
                <a:effectLst/>
                <a:latin typeface="Calibri" panose="020F0502020204030204" pitchFamily="34" charset="0"/>
                <a:ea typeface="Calibri" panose="020F0502020204030204" pitchFamily="34" charset="0"/>
              </a:rPr>
              <a:t> </a:t>
            </a:r>
            <a:r>
              <a:rPr lang="da-DK" sz="2200">
                <a:latin typeface="Calibri" panose="020F0502020204030204" pitchFamily="34" charset="0"/>
                <a:ea typeface="Calibri" panose="020F0502020204030204" pitchFamily="34" charset="0"/>
              </a:rPr>
              <a:t>20</a:t>
            </a:r>
            <a:r>
              <a:rPr lang="da-DK" sz="2200">
                <a:effectLst/>
                <a:latin typeface="Calibri" panose="020F0502020204030204" pitchFamily="34" charset="0"/>
                <a:ea typeface="Calibri" panose="020F0502020204030204" pitchFamily="34" charset="0"/>
              </a:rPr>
              <a:t>.000 børn </a:t>
            </a:r>
            <a:r>
              <a:rPr lang="da-DK" sz="2200">
                <a:latin typeface="Calibri" panose="020F0502020204030204" pitchFamily="34" charset="0"/>
                <a:ea typeface="Calibri" panose="020F0502020204030204" pitchFamily="34" charset="0"/>
              </a:rPr>
              <a:t>stemte</a:t>
            </a:r>
            <a:endParaRPr lang="da-DK" sz="2200">
              <a:effectLst/>
              <a:latin typeface="Calibri" panose="020F0502020204030204" pitchFamily="34" charset="0"/>
              <a:ea typeface="Calibri" panose="020F0502020204030204" pitchFamily="34" charset="0"/>
            </a:endParaRPr>
          </a:p>
          <a:p>
            <a:pPr marL="342900" indent="-342900">
              <a:buFont typeface="Arial" panose="020B0604020202020204" pitchFamily="34" charset="0"/>
              <a:buChar char="•"/>
            </a:pPr>
            <a:r>
              <a:rPr lang="da-DK" sz="2200">
                <a:latin typeface="Calibri" panose="020F0502020204030204" pitchFamily="34" charset="0"/>
                <a:ea typeface="Calibri" panose="020F0502020204030204" pitchFamily="34" charset="0"/>
              </a:rPr>
              <a:t>350 tilskuere på Dokk1 - 570 </a:t>
            </a:r>
            <a:r>
              <a:rPr lang="da-DK" sz="2200" err="1">
                <a:latin typeface="Calibri" panose="020F0502020204030204" pitchFamily="34" charset="0"/>
                <a:ea typeface="Calibri" panose="020F0502020204030204" pitchFamily="34" charset="0"/>
              </a:rPr>
              <a:t>livestreamede</a:t>
            </a:r>
            <a:r>
              <a:rPr lang="da-DK" sz="2200">
                <a:latin typeface="Calibri" panose="020F0502020204030204" pitchFamily="34" charset="0"/>
                <a:ea typeface="Calibri" panose="020F0502020204030204" pitchFamily="34" charset="0"/>
              </a:rPr>
              <a:t> showet</a:t>
            </a:r>
            <a:endParaRPr lang="da-DK" sz="2200">
              <a:effectLst/>
              <a:latin typeface="Calibri" panose="020F0502020204030204" pitchFamily="34" charset="0"/>
              <a:ea typeface="Calibri" panose="020F0502020204030204" pitchFamily="34" charset="0"/>
            </a:endParaRPr>
          </a:p>
          <a:p>
            <a:endParaRPr lang="da-DK" sz="2200" b="1">
              <a:effectLst/>
              <a:latin typeface="Calibri" panose="020F0502020204030204" pitchFamily="34" charset="0"/>
              <a:ea typeface="Calibri" panose="020F0502020204030204" pitchFamily="34" charset="0"/>
            </a:endParaRPr>
          </a:p>
          <a:p>
            <a:endParaRPr lang="da-DK" sz="2200">
              <a:effectLst/>
              <a:latin typeface="Calibri" panose="020F0502020204030204" pitchFamily="34" charset="0"/>
              <a:ea typeface="Calibri" panose="020F0502020204030204" pitchFamily="34" charset="0"/>
            </a:endParaRPr>
          </a:p>
        </p:txBody>
      </p:sp>
      <p:pic>
        <p:nvPicPr>
          <p:cNvPr id="10" name="Billede 9" descr="Et billede, der indeholder tøj, person, Ansigt, mur&#10;&#10;Automatisk genereret beskrivelse">
            <a:extLst>
              <a:ext uri="{FF2B5EF4-FFF2-40B4-BE49-F238E27FC236}">
                <a16:creationId xmlns:a16="http://schemas.microsoft.com/office/drawing/2014/main" id="{F6CE798B-E0AB-4AAC-3776-8A0CBA6650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0221" y="0"/>
            <a:ext cx="4572390" cy="6858000"/>
          </a:xfrm>
          <a:prstGeom prst="rect">
            <a:avLst/>
          </a:prstGeom>
        </p:spPr>
      </p:pic>
    </p:spTree>
    <p:extLst>
      <p:ext uri="{BB962C8B-B14F-4D97-AF65-F5344CB8AC3E}">
        <p14:creationId xmlns:p14="http://schemas.microsoft.com/office/powerpoint/2010/main" val="4609753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23">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Billede 7" descr="Et billede, der indeholder tøj, person, fodtøj, Ansigt&#10;&#10;Automatisk genereret beskrivelse">
            <a:extLst>
              <a:ext uri="{FF2B5EF4-FFF2-40B4-BE49-F238E27FC236}">
                <a16:creationId xmlns:a16="http://schemas.microsoft.com/office/drawing/2014/main" id="{60646EAA-1D38-A8AA-CB11-6F4BC6DD4A8E}"/>
              </a:ext>
            </a:extLst>
          </p:cNvPr>
          <p:cNvPicPr>
            <a:picLocks noChangeAspect="1"/>
          </p:cNvPicPr>
          <p:nvPr/>
        </p:nvPicPr>
        <p:blipFill rotWithShape="1">
          <a:blip r:embed="rId3">
            <a:extLst>
              <a:ext uri="{28A0092B-C50C-407E-A947-70E740481C1C}">
                <a14:useLocalDpi xmlns:a14="http://schemas.microsoft.com/office/drawing/2010/main" val="0"/>
              </a:ext>
            </a:extLst>
          </a:blip>
          <a:srcRect t="29210" r="9090" b="30333"/>
          <a:stretch/>
        </p:blipFill>
        <p:spPr>
          <a:xfrm>
            <a:off x="3523488" y="10"/>
            <a:ext cx="8668512" cy="6857990"/>
          </a:xfrm>
          <a:prstGeom prst="rect">
            <a:avLst/>
          </a:prstGeom>
        </p:spPr>
      </p:pic>
      <p:sp>
        <p:nvSpPr>
          <p:cNvPr id="32" name="Rectangle 25">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D0895A6-984E-D6A9-A2B1-92FF446838A6}"/>
              </a:ext>
            </a:extLst>
          </p:cNvPr>
          <p:cNvSpPr>
            <a:spLocks noGrp="1"/>
          </p:cNvSpPr>
          <p:nvPr>
            <p:ph type="ctrTitle"/>
          </p:nvPr>
        </p:nvSpPr>
        <p:spPr>
          <a:xfrm>
            <a:off x="371094" y="1161288"/>
            <a:ext cx="3438144" cy="1124712"/>
          </a:xfrm>
        </p:spPr>
        <p:txBody>
          <a:bodyPr vert="horz" lIns="91440" tIns="45720" rIns="91440" bIns="45720" rtlCol="0" anchor="b">
            <a:normAutofit/>
          </a:bodyPr>
          <a:lstStyle/>
          <a:p>
            <a:pPr algn="l"/>
            <a:r>
              <a:rPr lang="en-US" sz="2800"/>
              <a:t>Tidsplan</a:t>
            </a:r>
          </a:p>
        </p:txBody>
      </p:sp>
      <p:sp>
        <p:nvSpPr>
          <p:cNvPr id="33" name="Rectangle 27">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0" name="Rectangle 29">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Undertitel 2">
            <a:extLst>
              <a:ext uri="{FF2B5EF4-FFF2-40B4-BE49-F238E27FC236}">
                <a16:creationId xmlns:a16="http://schemas.microsoft.com/office/drawing/2014/main" id="{C812B9A4-F6F0-30F7-5860-D6A5AE822EB9}"/>
              </a:ext>
            </a:extLst>
          </p:cNvPr>
          <p:cNvSpPr>
            <a:spLocks noGrp="1"/>
          </p:cNvSpPr>
          <p:nvPr>
            <p:ph type="subTitle" idx="1"/>
          </p:nvPr>
        </p:nvSpPr>
        <p:spPr>
          <a:xfrm>
            <a:off x="371094" y="3029527"/>
            <a:ext cx="6177488" cy="2708332"/>
          </a:xfrm>
        </p:spPr>
        <p:txBody>
          <a:bodyPr vert="horz" lIns="91440" tIns="45720" rIns="91440" bIns="45720" rtlCol="0" anchor="t">
            <a:normAutofit/>
          </a:bodyPr>
          <a:lstStyle/>
          <a:p>
            <a:pPr algn="l"/>
            <a:r>
              <a:rPr lang="en-US" sz="1700"/>
              <a:t>Maj-</a:t>
            </a:r>
            <a:r>
              <a:rPr lang="en-US" sz="1700" err="1"/>
              <a:t>juli</a:t>
            </a:r>
            <a:r>
              <a:rPr lang="en-US" sz="1700"/>
              <a:t>: </a:t>
            </a:r>
            <a:r>
              <a:rPr lang="en-US" sz="1700" err="1"/>
              <a:t>forlag</a:t>
            </a:r>
            <a:r>
              <a:rPr lang="en-US" sz="1700"/>
              <a:t> </a:t>
            </a:r>
            <a:r>
              <a:rPr lang="en-US" sz="1700" err="1"/>
              <a:t>indstiller</a:t>
            </a:r>
            <a:r>
              <a:rPr lang="en-US" sz="1700"/>
              <a:t> </a:t>
            </a:r>
            <a:r>
              <a:rPr lang="en-US" sz="1700" err="1"/>
              <a:t>bøger</a:t>
            </a:r>
            <a:endParaRPr lang="en-US" sz="1700"/>
          </a:p>
          <a:p>
            <a:pPr algn="l"/>
            <a:r>
              <a:rPr lang="en-US" sz="1700"/>
              <a:t>29. august: </a:t>
            </a:r>
            <a:r>
              <a:rPr lang="en-US" sz="1700" err="1"/>
              <a:t>Jurymøde</a:t>
            </a:r>
            <a:r>
              <a:rPr lang="en-US" sz="1700"/>
              <a:t> </a:t>
            </a:r>
          </a:p>
          <a:p>
            <a:pPr algn="l"/>
            <a:r>
              <a:rPr lang="en-US" sz="1700"/>
              <a:t>3. September </a:t>
            </a:r>
            <a:r>
              <a:rPr lang="en-US" sz="1700" err="1"/>
              <a:t>offentliggøres</a:t>
            </a:r>
            <a:r>
              <a:rPr lang="en-US" sz="1700"/>
              <a:t> de </a:t>
            </a:r>
            <a:r>
              <a:rPr lang="en-US" sz="1700" err="1"/>
              <a:t>nominerede</a:t>
            </a:r>
            <a:r>
              <a:rPr lang="en-US" sz="1700"/>
              <a:t>, og </a:t>
            </a:r>
            <a:r>
              <a:rPr lang="en-US" sz="1700" err="1"/>
              <a:t>så</a:t>
            </a:r>
            <a:r>
              <a:rPr lang="en-US" sz="1700"/>
              <a:t> </a:t>
            </a:r>
            <a:r>
              <a:rPr lang="en-US" sz="1700" err="1"/>
              <a:t>skal</a:t>
            </a:r>
            <a:r>
              <a:rPr lang="en-US" sz="1700"/>
              <a:t> der </a:t>
            </a:r>
            <a:r>
              <a:rPr lang="en-US" sz="1700" err="1"/>
              <a:t>læses</a:t>
            </a:r>
            <a:r>
              <a:rPr lang="en-US" sz="1700"/>
              <a:t>!</a:t>
            </a:r>
          </a:p>
          <a:p>
            <a:pPr algn="l"/>
            <a:r>
              <a:rPr lang="en-US" sz="1700"/>
              <a:t>9. </a:t>
            </a:r>
            <a:r>
              <a:rPr lang="en-US" sz="1700" err="1"/>
              <a:t>oktober</a:t>
            </a:r>
            <a:r>
              <a:rPr lang="en-US" sz="1700"/>
              <a:t> – 9. </a:t>
            </a:r>
            <a:r>
              <a:rPr lang="en-US" sz="1700" err="1"/>
              <a:t>november</a:t>
            </a:r>
            <a:r>
              <a:rPr lang="en-US" sz="1700"/>
              <a:t>: </a:t>
            </a:r>
            <a:r>
              <a:rPr lang="en-US" sz="1700" err="1"/>
              <a:t>afstemning</a:t>
            </a:r>
            <a:r>
              <a:rPr lang="en-US" sz="1700"/>
              <a:t> </a:t>
            </a:r>
          </a:p>
          <a:p>
            <a:pPr algn="l"/>
            <a:r>
              <a:rPr lang="en-US" sz="1700"/>
              <a:t>7.-9. November: </a:t>
            </a:r>
            <a:r>
              <a:rPr lang="en-US" sz="1700" err="1"/>
              <a:t>Orlaprisen</a:t>
            </a:r>
            <a:r>
              <a:rPr lang="en-US" sz="1700"/>
              <a:t> </a:t>
            </a:r>
            <a:r>
              <a:rPr lang="en-US" sz="1700" err="1"/>
              <a:t>på</a:t>
            </a:r>
            <a:r>
              <a:rPr lang="en-US" sz="1700"/>
              <a:t> </a:t>
            </a:r>
            <a:r>
              <a:rPr lang="en-US" sz="1700" err="1"/>
              <a:t>BogForum</a:t>
            </a:r>
            <a:endParaRPr lang="en-US" sz="1700"/>
          </a:p>
          <a:p>
            <a:pPr algn="l"/>
            <a:r>
              <a:rPr lang="en-US" sz="1700"/>
              <a:t>27. </a:t>
            </a:r>
            <a:r>
              <a:rPr lang="en-US" sz="1700" err="1"/>
              <a:t>november</a:t>
            </a:r>
            <a:r>
              <a:rPr lang="en-US" sz="1700"/>
              <a:t>: </a:t>
            </a:r>
            <a:r>
              <a:rPr lang="en-US" sz="1700" err="1"/>
              <a:t>prisuddelingsshow</a:t>
            </a:r>
            <a:r>
              <a:rPr lang="en-US" sz="1700"/>
              <a:t> </a:t>
            </a:r>
            <a:r>
              <a:rPr lang="en-US" sz="1700" err="1"/>
              <a:t>på</a:t>
            </a:r>
            <a:r>
              <a:rPr lang="en-US" sz="1700"/>
              <a:t> Dokk1 - </a:t>
            </a:r>
            <a:r>
              <a:rPr lang="en-US" sz="1700" err="1"/>
              <a:t>livestreames</a:t>
            </a:r>
            <a:endParaRPr lang="en-US" sz="1700"/>
          </a:p>
          <a:p>
            <a:pPr indent="-228600" algn="l">
              <a:buFont typeface="Arial" panose="020B0604020202020204" pitchFamily="34" charset="0"/>
              <a:buChar char="•"/>
            </a:pPr>
            <a:endParaRPr lang="en-US" sz="1700"/>
          </a:p>
          <a:p>
            <a:pPr indent="-228600" algn="l">
              <a:buFont typeface="Arial" panose="020B0604020202020204" pitchFamily="34" charset="0"/>
              <a:buChar char="•"/>
            </a:pPr>
            <a:endParaRPr lang="en-US" sz="1700"/>
          </a:p>
          <a:p>
            <a:pPr indent="-228600" algn="l">
              <a:buFont typeface="Arial" panose="020B0604020202020204" pitchFamily="34" charset="0"/>
              <a:buChar char="•"/>
            </a:pPr>
            <a:endParaRPr lang="en-US" sz="1700"/>
          </a:p>
          <a:p>
            <a:pPr indent="-228600" algn="l">
              <a:buFont typeface="Arial" panose="020B0604020202020204" pitchFamily="34" charset="0"/>
              <a:buChar char="•"/>
            </a:pPr>
            <a:endParaRPr lang="en-US" sz="1700"/>
          </a:p>
          <a:p>
            <a:pPr marL="457200" indent="-228600" algn="l">
              <a:buFont typeface="Arial" panose="020B0604020202020204" pitchFamily="34" charset="0"/>
              <a:buChar char="•"/>
            </a:pPr>
            <a:endParaRPr lang="en-US" sz="1700"/>
          </a:p>
          <a:p>
            <a:pPr marL="457200" indent="-228600" algn="l">
              <a:buFont typeface="Arial" panose="020B0604020202020204" pitchFamily="34" charset="0"/>
              <a:buChar char="•"/>
            </a:pPr>
            <a:endParaRPr lang="en-US" sz="1700"/>
          </a:p>
          <a:p>
            <a:pPr indent="-228600" algn="l">
              <a:buFont typeface="Arial" panose="020B0604020202020204" pitchFamily="34" charset="0"/>
              <a:buChar char="•"/>
            </a:pPr>
            <a:endParaRPr lang="en-US" sz="1700"/>
          </a:p>
          <a:p>
            <a:pPr indent="-228600" algn="l">
              <a:buFont typeface="Arial" panose="020B0604020202020204" pitchFamily="34" charset="0"/>
              <a:buChar char="•"/>
            </a:pPr>
            <a:endParaRPr lang="en-US" sz="1700"/>
          </a:p>
          <a:p>
            <a:pPr indent="-228600" algn="l">
              <a:buFont typeface="Arial" panose="020B0604020202020204" pitchFamily="34" charset="0"/>
              <a:buChar char="•"/>
            </a:pPr>
            <a:endParaRPr lang="en-US" sz="1700"/>
          </a:p>
        </p:txBody>
      </p:sp>
    </p:spTree>
    <p:extLst>
      <p:ext uri="{BB962C8B-B14F-4D97-AF65-F5344CB8AC3E}">
        <p14:creationId xmlns:p14="http://schemas.microsoft.com/office/powerpoint/2010/main" val="16050978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51">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AAB550D-E842-0978-11F4-E0ACEDFAE106}"/>
              </a:ext>
            </a:extLst>
          </p:cNvPr>
          <p:cNvSpPr>
            <a:spLocks noGrp="1"/>
          </p:cNvSpPr>
          <p:nvPr>
            <p:ph type="ctrTitle"/>
          </p:nvPr>
        </p:nvSpPr>
        <p:spPr>
          <a:xfrm>
            <a:off x="5297762" y="329184"/>
            <a:ext cx="6251110" cy="1783080"/>
          </a:xfrm>
        </p:spPr>
        <p:txBody>
          <a:bodyPr vert="horz" lIns="91440" tIns="45720" rIns="91440" bIns="45720" rtlCol="0" anchor="b">
            <a:normAutofit/>
          </a:bodyPr>
          <a:lstStyle/>
          <a:p>
            <a:pPr algn="l"/>
            <a:r>
              <a:rPr lang="en-US" sz="5400"/>
              <a:t>Forslag til aktiviteter:</a:t>
            </a:r>
          </a:p>
        </p:txBody>
      </p:sp>
      <p:pic>
        <p:nvPicPr>
          <p:cNvPr id="13" name="Billede 12" descr="Et billede, der indeholder tøj, Ansigt, person, smil&#10;&#10;Automatisk genereret beskrivelse">
            <a:extLst>
              <a:ext uri="{FF2B5EF4-FFF2-40B4-BE49-F238E27FC236}">
                <a16:creationId xmlns:a16="http://schemas.microsoft.com/office/drawing/2014/main" id="{84E4CD48-CD0E-78A5-1BE4-F06B63C23876}"/>
              </a:ext>
            </a:extLst>
          </p:cNvPr>
          <p:cNvPicPr>
            <a:picLocks noChangeAspect="1"/>
          </p:cNvPicPr>
          <p:nvPr/>
        </p:nvPicPr>
        <p:blipFill rotWithShape="1">
          <a:blip r:embed="rId3">
            <a:extLst>
              <a:ext uri="{28A0092B-C50C-407E-A947-70E740481C1C}">
                <a14:useLocalDpi xmlns:a14="http://schemas.microsoft.com/office/drawing/2010/main" val="0"/>
              </a:ext>
            </a:extLst>
          </a:blip>
          <a:srcRect r="-1" b="17170"/>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54"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Undertitel 2">
            <a:extLst>
              <a:ext uri="{FF2B5EF4-FFF2-40B4-BE49-F238E27FC236}">
                <a16:creationId xmlns:a16="http://schemas.microsoft.com/office/drawing/2014/main" id="{260DD74E-6ACD-78B8-A249-162673B6B816}"/>
              </a:ext>
            </a:extLst>
          </p:cNvPr>
          <p:cNvSpPr>
            <a:spLocks noGrp="1"/>
          </p:cNvSpPr>
          <p:nvPr>
            <p:ph type="subTitle" idx="1"/>
          </p:nvPr>
        </p:nvSpPr>
        <p:spPr>
          <a:xfrm>
            <a:off x="5297762" y="2263278"/>
            <a:ext cx="6383376" cy="3483864"/>
          </a:xfrm>
        </p:spPr>
        <p:txBody>
          <a:bodyPr vert="horz" lIns="91440" tIns="45720" rIns="91440" bIns="45720" rtlCol="0">
            <a:normAutofit/>
          </a:bodyPr>
          <a:lstStyle/>
          <a:p>
            <a:pPr marL="114300" algn="l"/>
            <a:endParaRPr lang="en-US" sz="2200"/>
          </a:p>
          <a:p>
            <a:pPr marL="342900" indent="-228600" algn="l">
              <a:buFont typeface="Arial" panose="020B0604020202020204" pitchFamily="34" charset="0"/>
              <a:buChar char="•"/>
            </a:pPr>
            <a:r>
              <a:rPr lang="en-US" sz="1900"/>
              <a:t>Lave </a:t>
            </a:r>
            <a:r>
              <a:rPr lang="en-US" sz="1900" err="1"/>
              <a:t>udstillinger</a:t>
            </a:r>
            <a:r>
              <a:rPr lang="en-US" sz="1900"/>
              <a:t> </a:t>
            </a:r>
            <a:r>
              <a:rPr lang="en-US" sz="1900" err="1"/>
              <a:t>af</a:t>
            </a:r>
            <a:r>
              <a:rPr lang="en-US" sz="1900"/>
              <a:t> </a:t>
            </a:r>
            <a:r>
              <a:rPr lang="en-US" sz="1900" err="1"/>
              <a:t>Orlabøger</a:t>
            </a:r>
            <a:r>
              <a:rPr lang="en-US" sz="1900"/>
              <a:t> </a:t>
            </a:r>
            <a:r>
              <a:rPr lang="en-US" sz="1900" err="1"/>
              <a:t>på</a:t>
            </a:r>
            <a:r>
              <a:rPr lang="en-US" sz="1900"/>
              <a:t> PLC og </a:t>
            </a:r>
            <a:r>
              <a:rPr lang="en-US" sz="1900" err="1"/>
              <a:t>i</a:t>
            </a:r>
            <a:r>
              <a:rPr lang="en-US" sz="1900"/>
              <a:t> </a:t>
            </a:r>
            <a:r>
              <a:rPr lang="en-US" sz="1900" err="1"/>
              <a:t>klassen</a:t>
            </a:r>
            <a:endParaRPr lang="en-US" sz="1900"/>
          </a:p>
          <a:p>
            <a:pPr marL="342900" indent="-228600" algn="l">
              <a:buFont typeface="Arial" panose="020B0604020202020204" pitchFamily="34" charset="0"/>
              <a:buChar char="•"/>
            </a:pPr>
            <a:r>
              <a:rPr lang="en-US" sz="1900" err="1"/>
              <a:t>Få</a:t>
            </a:r>
            <a:r>
              <a:rPr lang="en-US" sz="1900"/>
              <a:t> </a:t>
            </a:r>
            <a:r>
              <a:rPr lang="en-US" sz="1900" err="1"/>
              <a:t>eleverne</a:t>
            </a:r>
            <a:r>
              <a:rPr lang="en-US" sz="1900"/>
              <a:t> </a:t>
            </a:r>
            <a:r>
              <a:rPr lang="en-US" sz="1900" err="1"/>
              <a:t>til</a:t>
            </a:r>
            <a:r>
              <a:rPr lang="en-US" sz="1900"/>
              <a:t> at </a:t>
            </a:r>
            <a:r>
              <a:rPr lang="en-US" sz="1900" err="1"/>
              <a:t>læse</a:t>
            </a:r>
            <a:r>
              <a:rPr lang="en-US" sz="1900"/>
              <a:t> og </a:t>
            </a:r>
            <a:r>
              <a:rPr lang="en-US" sz="1900" err="1"/>
              <a:t>anbefale</a:t>
            </a:r>
            <a:r>
              <a:rPr lang="en-US" sz="1900"/>
              <a:t> </a:t>
            </a:r>
            <a:r>
              <a:rPr lang="en-US" sz="1900" err="1"/>
              <a:t>indstillede</a:t>
            </a:r>
            <a:r>
              <a:rPr lang="en-US" sz="1900"/>
              <a:t>  </a:t>
            </a:r>
            <a:r>
              <a:rPr lang="en-US" sz="1900" err="1"/>
              <a:t>bøger</a:t>
            </a:r>
            <a:r>
              <a:rPr lang="en-US" sz="1900"/>
              <a:t> for </a:t>
            </a:r>
            <a:r>
              <a:rPr lang="en-US" sz="1900" err="1"/>
              <a:t>hinanden</a:t>
            </a:r>
            <a:endParaRPr lang="en-US" sz="1900"/>
          </a:p>
          <a:p>
            <a:pPr marL="342900" indent="-228600" algn="l">
              <a:buFont typeface="Arial" panose="020B0604020202020204" pitchFamily="34" charset="0"/>
              <a:buChar char="•"/>
            </a:pPr>
            <a:r>
              <a:rPr lang="en-US" sz="1900" err="1"/>
              <a:t>Skrive</a:t>
            </a:r>
            <a:r>
              <a:rPr lang="en-US" sz="1900"/>
              <a:t> </a:t>
            </a:r>
            <a:r>
              <a:rPr lang="en-US" sz="1900" err="1"/>
              <a:t>anbefalinger</a:t>
            </a:r>
            <a:r>
              <a:rPr lang="en-US" sz="1900"/>
              <a:t> </a:t>
            </a:r>
            <a:r>
              <a:rPr lang="en-US" sz="1900" err="1"/>
              <a:t>på</a:t>
            </a:r>
            <a:r>
              <a:rPr lang="en-US" sz="1900"/>
              <a:t> </a:t>
            </a:r>
            <a:r>
              <a:rPr lang="en-US" sz="1900" err="1"/>
              <a:t>bogmærker</a:t>
            </a:r>
            <a:r>
              <a:rPr lang="en-US" sz="1900"/>
              <a:t> og </a:t>
            </a:r>
            <a:r>
              <a:rPr lang="en-US" sz="1900" err="1"/>
              <a:t>udstille</a:t>
            </a:r>
            <a:r>
              <a:rPr lang="en-US" sz="1900"/>
              <a:t> dem </a:t>
            </a:r>
            <a:r>
              <a:rPr lang="en-US" sz="1900" err="1"/>
              <a:t>på</a:t>
            </a:r>
            <a:r>
              <a:rPr lang="en-US" sz="1900"/>
              <a:t> PLC</a:t>
            </a:r>
          </a:p>
          <a:p>
            <a:pPr marL="342900" indent="-228600" algn="l">
              <a:buFont typeface="Arial" panose="020B0604020202020204" pitchFamily="34" charset="0"/>
              <a:buChar char="•"/>
            </a:pPr>
            <a:r>
              <a:rPr lang="en-US" sz="1900" err="1"/>
              <a:t>Holde</a:t>
            </a:r>
            <a:r>
              <a:rPr lang="en-US" sz="1900"/>
              <a:t> </a:t>
            </a:r>
            <a:r>
              <a:rPr lang="en-US" sz="1900" err="1"/>
              <a:t>booktalk</a:t>
            </a:r>
            <a:r>
              <a:rPr lang="en-US" sz="1900"/>
              <a:t> med </a:t>
            </a:r>
            <a:r>
              <a:rPr lang="en-US" sz="1900" err="1"/>
              <a:t>Orlapris-bøger</a:t>
            </a:r>
            <a:endParaRPr lang="en-US" sz="1900"/>
          </a:p>
          <a:p>
            <a:pPr marL="342900" indent="-228600" algn="l">
              <a:buFont typeface="Arial" panose="020B0604020202020204" pitchFamily="34" charset="0"/>
              <a:buChar char="•"/>
            </a:pPr>
            <a:r>
              <a:rPr lang="en-US" sz="1900" err="1"/>
              <a:t>Organisere</a:t>
            </a:r>
            <a:r>
              <a:rPr lang="en-US" sz="1900"/>
              <a:t> Orla-</a:t>
            </a:r>
            <a:r>
              <a:rPr lang="en-US" sz="1900" err="1"/>
              <a:t>valg</a:t>
            </a:r>
            <a:r>
              <a:rPr lang="en-US" sz="1900"/>
              <a:t> </a:t>
            </a:r>
            <a:r>
              <a:rPr lang="en-US" sz="1900" err="1"/>
              <a:t>på</a:t>
            </a:r>
            <a:r>
              <a:rPr lang="en-US" sz="1900"/>
              <a:t> </a:t>
            </a:r>
            <a:r>
              <a:rPr lang="en-US" sz="1900" err="1"/>
              <a:t>skolen</a:t>
            </a:r>
            <a:r>
              <a:rPr lang="en-US" sz="1900"/>
              <a:t> (</a:t>
            </a:r>
            <a:r>
              <a:rPr lang="en-US" sz="1900" err="1"/>
              <a:t>valgplakater</a:t>
            </a:r>
            <a:r>
              <a:rPr lang="en-US" sz="1900"/>
              <a:t>, </a:t>
            </a:r>
            <a:r>
              <a:rPr lang="en-US" sz="1900" err="1"/>
              <a:t>debatter</a:t>
            </a:r>
            <a:r>
              <a:rPr lang="en-US" sz="1900"/>
              <a:t> mv)</a:t>
            </a:r>
          </a:p>
          <a:p>
            <a:pPr marL="342900" indent="-228600" algn="l">
              <a:buFont typeface="Arial" panose="020B0604020202020204" pitchFamily="34" charset="0"/>
              <a:buChar char="•"/>
            </a:pPr>
            <a:r>
              <a:rPr lang="en-US" sz="1900" err="1"/>
              <a:t>Få</a:t>
            </a:r>
            <a:r>
              <a:rPr lang="en-US" sz="1900"/>
              <a:t> alle 3.-6. </a:t>
            </a:r>
            <a:r>
              <a:rPr lang="en-US" sz="1900" err="1"/>
              <a:t>klasser</a:t>
            </a:r>
            <a:r>
              <a:rPr lang="en-US" sz="1900"/>
              <a:t> </a:t>
            </a:r>
            <a:r>
              <a:rPr lang="en-US" sz="1900" err="1"/>
              <a:t>til</a:t>
            </a:r>
            <a:r>
              <a:rPr lang="en-US" sz="1900"/>
              <a:t> at </a:t>
            </a:r>
            <a:r>
              <a:rPr lang="en-US" sz="1900" err="1"/>
              <a:t>stemme</a:t>
            </a:r>
            <a:endParaRPr lang="en-US" sz="1900"/>
          </a:p>
          <a:p>
            <a:pPr marL="342900" indent="-228600" algn="l">
              <a:buFont typeface="Arial" panose="020B0604020202020204" pitchFamily="34" charset="0"/>
              <a:buChar char="•"/>
            </a:pPr>
            <a:r>
              <a:rPr lang="en-US" sz="1900" err="1"/>
              <a:t>Holde</a:t>
            </a:r>
            <a:r>
              <a:rPr lang="en-US" sz="1900"/>
              <a:t> </a:t>
            </a:r>
            <a:r>
              <a:rPr lang="en-US" sz="1900" err="1"/>
              <a:t>Orlapris</a:t>
            </a:r>
            <a:r>
              <a:rPr lang="en-US" sz="1900"/>
              <a:t>-fest d. 27/11 </a:t>
            </a:r>
            <a:r>
              <a:rPr lang="en-US" sz="1900" err="1"/>
              <a:t>eller</a:t>
            </a:r>
            <a:r>
              <a:rPr lang="en-US" sz="1900"/>
              <a:t> </a:t>
            </a:r>
            <a:r>
              <a:rPr lang="en-US" sz="1900" err="1"/>
              <a:t>vær</a:t>
            </a:r>
            <a:r>
              <a:rPr lang="en-US" sz="1900"/>
              <a:t> med </a:t>
            </a:r>
            <a:r>
              <a:rPr lang="en-US" sz="1900" err="1"/>
              <a:t>på</a:t>
            </a:r>
            <a:r>
              <a:rPr lang="en-US" sz="1900"/>
              <a:t> Dokk1</a:t>
            </a:r>
          </a:p>
          <a:p>
            <a:pPr marL="342900" indent="-228600" algn="l">
              <a:buFont typeface="Arial" panose="020B0604020202020204" pitchFamily="34" charset="0"/>
              <a:buChar char="•"/>
            </a:pPr>
            <a:endParaRPr lang="en-US" sz="2200"/>
          </a:p>
        </p:txBody>
      </p:sp>
    </p:spTree>
    <p:extLst>
      <p:ext uri="{BB962C8B-B14F-4D97-AF65-F5344CB8AC3E}">
        <p14:creationId xmlns:p14="http://schemas.microsoft.com/office/powerpoint/2010/main" val="17496328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A78C53-C082-5EA5-1E47-4A96C0468C6E}"/>
              </a:ext>
            </a:extLst>
          </p:cNvPr>
          <p:cNvSpPr>
            <a:spLocks noGrp="1"/>
          </p:cNvSpPr>
          <p:nvPr>
            <p:ph type="ctrTitle"/>
          </p:nvPr>
        </p:nvSpPr>
        <p:spPr/>
        <p:txBody>
          <a:bodyPr/>
          <a:lstStyle/>
          <a:p>
            <a:r>
              <a:rPr lang="da-DK"/>
              <a:t>eReolen GO</a:t>
            </a:r>
          </a:p>
        </p:txBody>
      </p:sp>
      <p:sp>
        <p:nvSpPr>
          <p:cNvPr id="3" name="Undertitel 2">
            <a:extLst>
              <a:ext uri="{FF2B5EF4-FFF2-40B4-BE49-F238E27FC236}">
                <a16:creationId xmlns:a16="http://schemas.microsoft.com/office/drawing/2014/main" id="{D07EBAC4-8221-85D1-F983-7575A82443AD}"/>
              </a:ext>
            </a:extLst>
          </p:cNvPr>
          <p:cNvSpPr>
            <a:spLocks noGrp="1"/>
          </p:cNvSpPr>
          <p:nvPr>
            <p:ph type="subTitle" idx="1"/>
          </p:nvPr>
        </p:nvSpPr>
        <p:spPr/>
        <p:txBody>
          <a:bodyPr/>
          <a:lstStyle/>
          <a:p>
            <a:r>
              <a:rPr lang="da-DK"/>
              <a:t>Om Orlaprisen.dk</a:t>
            </a:r>
          </a:p>
        </p:txBody>
      </p:sp>
      <p:graphicFrame>
        <p:nvGraphicFramePr>
          <p:cNvPr id="6" name="Objekt 5">
            <a:extLst>
              <a:ext uri="{FF2B5EF4-FFF2-40B4-BE49-F238E27FC236}">
                <a16:creationId xmlns:a16="http://schemas.microsoft.com/office/drawing/2014/main" id="{75A3F029-4413-66B0-6ED9-0B81820C6900}"/>
              </a:ext>
            </a:extLst>
          </p:cNvPr>
          <p:cNvGraphicFramePr>
            <a:graphicFrameLocks noChangeAspect="1"/>
          </p:cNvGraphicFramePr>
          <p:nvPr>
            <p:extLst>
              <p:ext uri="{D42A27DB-BD31-4B8C-83A1-F6EECF244321}">
                <p14:modId xmlns:p14="http://schemas.microsoft.com/office/powerpoint/2010/main" val="4234795384"/>
              </p:ext>
            </p:extLst>
          </p:nvPr>
        </p:nvGraphicFramePr>
        <p:xfrm>
          <a:off x="0" y="-3098"/>
          <a:ext cx="12192000" cy="6861022"/>
        </p:xfrm>
        <a:graphic>
          <a:graphicData uri="http://schemas.openxmlformats.org/presentationml/2006/ole">
            <mc:AlternateContent xmlns:mc="http://schemas.openxmlformats.org/markup-compatibility/2006">
              <mc:Choice xmlns:v="urn:schemas-microsoft-com:vml" Requires="v">
                <p:oleObj name="Acrobat Document" r:id="rId3" imgW="9144000" imgH="5143500" progId="AcroExch.Document.DC">
                  <p:embed/>
                </p:oleObj>
              </mc:Choice>
              <mc:Fallback>
                <p:oleObj name="Acrobat Document" r:id="rId3" imgW="9144000" imgH="5143500" progId="AcroExch.Document.DC">
                  <p:embed/>
                  <p:pic>
                    <p:nvPicPr>
                      <p:cNvPr id="6" name="Objekt 5">
                        <a:extLst>
                          <a:ext uri="{FF2B5EF4-FFF2-40B4-BE49-F238E27FC236}">
                            <a16:creationId xmlns:a16="http://schemas.microsoft.com/office/drawing/2014/main" id="{75A3F029-4413-66B0-6ED9-0B81820C6900}"/>
                          </a:ext>
                        </a:extLst>
                      </p:cNvPr>
                      <p:cNvPicPr/>
                      <p:nvPr/>
                    </p:nvPicPr>
                    <p:blipFill>
                      <a:blip r:embed="rId4"/>
                      <a:stretch>
                        <a:fillRect/>
                      </a:stretch>
                    </p:blipFill>
                    <p:spPr>
                      <a:xfrm>
                        <a:off x="0" y="-3098"/>
                        <a:ext cx="12192000" cy="6861022"/>
                      </a:xfrm>
                      <a:prstGeom prst="rect">
                        <a:avLst/>
                      </a:prstGeom>
                    </p:spPr>
                  </p:pic>
                </p:oleObj>
              </mc:Fallback>
            </mc:AlternateContent>
          </a:graphicData>
        </a:graphic>
      </p:graphicFrame>
    </p:spTree>
    <p:extLst>
      <p:ext uri="{BB962C8B-B14F-4D97-AF65-F5344CB8AC3E}">
        <p14:creationId xmlns:p14="http://schemas.microsoft.com/office/powerpoint/2010/main" val="21001759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kt 9">
            <a:extLst>
              <a:ext uri="{FF2B5EF4-FFF2-40B4-BE49-F238E27FC236}">
                <a16:creationId xmlns:a16="http://schemas.microsoft.com/office/drawing/2014/main" id="{59572FF4-BB51-9649-6D4C-588A910DF0A7}"/>
              </a:ext>
            </a:extLst>
          </p:cNvPr>
          <p:cNvGraphicFramePr>
            <a:graphicFrameLocks noChangeAspect="1"/>
          </p:cNvGraphicFramePr>
          <p:nvPr>
            <p:extLst>
              <p:ext uri="{D42A27DB-BD31-4B8C-83A1-F6EECF244321}">
                <p14:modId xmlns:p14="http://schemas.microsoft.com/office/powerpoint/2010/main" val="1601856613"/>
              </p:ext>
            </p:extLst>
          </p:nvPr>
        </p:nvGraphicFramePr>
        <p:xfrm>
          <a:off x="-110835" y="-2"/>
          <a:ext cx="12524508" cy="7578437"/>
        </p:xfrm>
        <a:graphic>
          <a:graphicData uri="http://schemas.openxmlformats.org/presentationml/2006/ole">
            <mc:AlternateContent xmlns:mc="http://schemas.openxmlformats.org/markup-compatibility/2006">
              <mc:Choice xmlns:v="urn:schemas-microsoft-com:vml" Requires="v">
                <p:oleObj name="Acrobat Document" r:id="rId3" imgW="9144000" imgH="5143500" progId="AcroExch.Document.DC">
                  <p:embed/>
                </p:oleObj>
              </mc:Choice>
              <mc:Fallback>
                <p:oleObj name="Acrobat Document" r:id="rId3" imgW="9144000" imgH="5143500" progId="AcroExch.Document.DC">
                  <p:embed/>
                  <p:pic>
                    <p:nvPicPr>
                      <p:cNvPr id="10" name="Objekt 9">
                        <a:extLst>
                          <a:ext uri="{FF2B5EF4-FFF2-40B4-BE49-F238E27FC236}">
                            <a16:creationId xmlns:a16="http://schemas.microsoft.com/office/drawing/2014/main" id="{59572FF4-BB51-9649-6D4C-588A910DF0A7}"/>
                          </a:ext>
                        </a:extLst>
                      </p:cNvPr>
                      <p:cNvPicPr/>
                      <p:nvPr/>
                    </p:nvPicPr>
                    <p:blipFill>
                      <a:blip r:embed="rId4"/>
                      <a:stretch>
                        <a:fillRect/>
                      </a:stretch>
                    </p:blipFill>
                    <p:spPr>
                      <a:xfrm>
                        <a:off x="-110835" y="-2"/>
                        <a:ext cx="12524508" cy="7578437"/>
                      </a:xfrm>
                      <a:prstGeom prst="rect">
                        <a:avLst/>
                      </a:prstGeom>
                    </p:spPr>
                  </p:pic>
                </p:oleObj>
              </mc:Fallback>
            </mc:AlternateContent>
          </a:graphicData>
        </a:graphic>
      </p:graphicFrame>
    </p:spTree>
    <p:extLst>
      <p:ext uri="{BB962C8B-B14F-4D97-AF65-F5344CB8AC3E}">
        <p14:creationId xmlns:p14="http://schemas.microsoft.com/office/powerpoint/2010/main" val="32598271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Billede 5" descr="Et billede, der indeholder tøj, person, kvinde, menneske&#10;&#10;Automatisk genereret beskrivelse">
            <a:extLst>
              <a:ext uri="{FF2B5EF4-FFF2-40B4-BE49-F238E27FC236}">
                <a16:creationId xmlns:a16="http://schemas.microsoft.com/office/drawing/2014/main" id="{DDC43EF9-0CED-7302-0634-9BD41FD1BA5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047" y="10"/>
            <a:ext cx="12191999" cy="6857990"/>
          </a:xfrm>
          <a:prstGeom prst="rect">
            <a:avLst/>
          </a:prstGeom>
        </p:spPr>
      </p:pic>
      <p:sp>
        <p:nvSpPr>
          <p:cNvPr id="54" name="Rectangle 53">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7D3E741-F5A3-232A-9182-2691CE388514}"/>
              </a:ext>
            </a:extLst>
          </p:cNvPr>
          <p:cNvSpPr>
            <a:spLocks noGrp="1"/>
          </p:cNvSpPr>
          <p:nvPr>
            <p:ph type="ctrTitle"/>
          </p:nvPr>
        </p:nvSpPr>
        <p:spPr>
          <a:xfrm>
            <a:off x="1063752" y="193964"/>
            <a:ext cx="10058400" cy="1294288"/>
          </a:xfrm>
          <a:effectLst>
            <a:outerShdw blurRad="50800" dist="38100" dir="2700000" algn="tl" rotWithShape="0">
              <a:prstClr val="black">
                <a:alpha val="40000"/>
              </a:prstClr>
            </a:outerShdw>
          </a:effectLst>
        </p:spPr>
        <p:txBody>
          <a:bodyPr>
            <a:normAutofit/>
          </a:bodyPr>
          <a:lstStyle/>
          <a:p>
            <a:r>
              <a:rPr lang="da-DK" sz="5200">
                <a:solidFill>
                  <a:srgbClr val="FFFFFF"/>
                </a:solidFill>
                <a:latin typeface="Sniff Medium" panose="02000603020000020004" pitchFamily="50" charset="0"/>
              </a:rPr>
              <a:t>Spørgsmål</a:t>
            </a:r>
          </a:p>
        </p:txBody>
      </p:sp>
    </p:spTree>
    <p:extLst>
      <p:ext uri="{BB962C8B-B14F-4D97-AF65-F5344CB8AC3E}">
        <p14:creationId xmlns:p14="http://schemas.microsoft.com/office/powerpoint/2010/main" val="2921981257"/>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4856DB9D56F85F4AA663A423B3089991" ma:contentTypeVersion="16" ma:contentTypeDescription="Opret et nyt dokument." ma:contentTypeScope="" ma:versionID="b9f5bfca2e1695bb4437e49f303a29e7">
  <xsd:schema xmlns:xsd="http://www.w3.org/2001/XMLSchema" xmlns:xs="http://www.w3.org/2001/XMLSchema" xmlns:p="http://schemas.microsoft.com/office/2006/metadata/properties" xmlns:ns2="787f4b84-5a99-462b-88c9-ad4c76e80408" xmlns:ns3="dc1022e2-134e-4c29-b372-da94a2758503" targetNamespace="http://schemas.microsoft.com/office/2006/metadata/properties" ma:root="true" ma:fieldsID="d5f39fda4c4cdc34818c898845e2e628" ns2:_="" ns3:_="">
    <xsd:import namespace="787f4b84-5a99-462b-88c9-ad4c76e80408"/>
    <xsd:import namespace="dc1022e2-134e-4c29-b372-da94a275850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lcf76f155ced4ddcb4097134ff3c332f" minOccurs="0"/>
                <xsd:element ref="ns3:TaxCatchAll"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7f4b84-5a99-462b-88c9-ad4c76e8040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Billedmærker" ma:readOnly="false" ma:fieldId="{5cf76f15-5ced-4ddc-b409-7134ff3c332f}" ma:taxonomyMulti="true" ma:sspId="3fe80aff-8094-4148-a725-0517f31fcd50" ma:termSetId="09814cd3-568e-fe90-9814-8d621ff8fb84" ma:anchorId="fba54fb3-c3e1-fe81-a776-ca4b69148c4d" ma:open="true" ma:isKeyword="false">
      <xsd:complexType>
        <xsd:sequence>
          <xsd:element ref="pc:Terms" minOccurs="0" maxOccurs="1"/>
        </xsd:sequence>
      </xsd:complexType>
    </xsd:element>
    <xsd:element name="MediaServiceLocation" ma:index="19" nillable="true" ma:displayName="Location" ma:indexed="true" ma:internalName="MediaServiceLocatio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c1022e2-134e-4c29-b372-da94a2758503"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3506e88b-4e61-4e5e-8e19-0350a3ed015f}" ma:internalName="TaxCatchAll" ma:showField="CatchAllData" ma:web="dc1022e2-134e-4c29-b372-da94a2758503">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Delt med 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87f4b84-5a99-462b-88c9-ad4c76e80408">
      <Terms xmlns="http://schemas.microsoft.com/office/infopath/2007/PartnerControls"/>
    </lcf76f155ced4ddcb4097134ff3c332f>
    <TaxCatchAll xmlns="dc1022e2-134e-4c29-b372-da94a2758503" xsi:nil="true"/>
    <SharedWithUsers xmlns="dc1022e2-134e-4c29-b372-da94a2758503">
      <UserInfo>
        <DisplayName>Mette Rabæk Poulsen</DisplayName>
        <AccountId>18</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8172538-65F6-4B32-A658-3C80946BA16B}">
  <ds:schemaRefs>
    <ds:schemaRef ds:uri="787f4b84-5a99-462b-88c9-ad4c76e80408"/>
    <ds:schemaRef ds:uri="dc1022e2-134e-4c29-b372-da94a275850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2488F2C-ADCF-4E91-9897-66A561E58E7F}">
  <ds:schemaRefs>
    <ds:schemaRef ds:uri="787f4b84-5a99-462b-88c9-ad4c76e80408"/>
    <ds:schemaRef ds:uri="dc1022e2-134e-4c29-b372-da94a275850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0468239-3907-4D65-9FF1-A8FA6DEA777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TotalTime>
  <Words>1150</Words>
  <Application>Microsoft Office PowerPoint</Application>
  <PresentationFormat>Widescreen</PresentationFormat>
  <Paragraphs>113</Paragraphs>
  <Slides>9</Slides>
  <Notes>9</Notes>
  <HiddenSlides>0</HiddenSlides>
  <MMClips>0</MMClips>
  <ScaleCrop>false</ScaleCrop>
  <HeadingPairs>
    <vt:vector size="8" baseType="variant">
      <vt:variant>
        <vt:lpstr>Benyttede skrifttyper</vt:lpstr>
      </vt:variant>
      <vt:variant>
        <vt:i4>5</vt:i4>
      </vt:variant>
      <vt:variant>
        <vt:lpstr>Tema</vt:lpstr>
      </vt:variant>
      <vt:variant>
        <vt:i4>1</vt:i4>
      </vt:variant>
      <vt:variant>
        <vt:lpstr>Integrerede OLE-servere</vt:lpstr>
      </vt:variant>
      <vt:variant>
        <vt:i4>1</vt:i4>
      </vt:variant>
      <vt:variant>
        <vt:lpstr>Slidetitler</vt:lpstr>
      </vt:variant>
      <vt:variant>
        <vt:i4>9</vt:i4>
      </vt:variant>
    </vt:vector>
  </HeadingPairs>
  <TitlesOfParts>
    <vt:vector size="16" baseType="lpstr">
      <vt:lpstr>Arial</vt:lpstr>
      <vt:lpstr>Avenir Next LT Pro</vt:lpstr>
      <vt:lpstr>Calibri</vt:lpstr>
      <vt:lpstr>Calibri Light</vt:lpstr>
      <vt:lpstr>Sniff Medium</vt:lpstr>
      <vt:lpstr>Office-tema</vt:lpstr>
      <vt:lpstr>Acrobat Document</vt:lpstr>
      <vt:lpstr>Infomøde om Orlaprisen 2025</vt:lpstr>
      <vt:lpstr>Velkommen  </vt:lpstr>
      <vt:lpstr>Om Orlaprisen</vt:lpstr>
      <vt:lpstr>Statistik - Orlaprisen 2024</vt:lpstr>
      <vt:lpstr>Tidsplan</vt:lpstr>
      <vt:lpstr>Forslag til aktiviteter:</vt:lpstr>
      <vt:lpstr>eReolen GO</vt:lpstr>
      <vt:lpstr>PowerPoint-præsentation</vt:lpstr>
      <vt:lpstr>Spørgsmål</vt:lpstr>
    </vt:vector>
  </TitlesOfParts>
  <Company>Aarhus Kommune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Infomøde om Orlaprisen 2023</dc:title>
  <dc:creator>Mette Rabæk Poulsen</dc:creator>
  <cp:lastModifiedBy>Louise Andersen</cp:lastModifiedBy>
  <cp:revision>2</cp:revision>
  <cp:lastPrinted>2024-05-15T08:09:37Z</cp:lastPrinted>
  <dcterms:created xsi:type="dcterms:W3CDTF">2023-04-27T11:44:30Z</dcterms:created>
  <dcterms:modified xsi:type="dcterms:W3CDTF">2025-04-09T13:04:13Z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0x0101004856DB9D56F85F4AA663A423B3089991</vt:lpwstr>
  </property>
  <property fmtid="{D5CDD505-2E9C-101B-9397-08002B2CF9AE}" pid="3" name="MediaServiceImageTags">
    <vt:lpwstr/>
  </property>
</Properties>
</file>