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7" r:id="rId5"/>
    <p:sldId id="268" r:id="rId6"/>
    <p:sldId id="266" r:id="rId7"/>
    <p:sldId id="265" r:id="rId8"/>
    <p:sldId id="261" r:id="rId9"/>
    <p:sldId id="269" r:id="rId10"/>
    <p:sldId id="263" r:id="rId11"/>
    <p:sldId id="271" r:id="rId12"/>
    <p:sldId id="270" r:id="rId13"/>
    <p:sldId id="262" r:id="rId14"/>
    <p:sldId id="264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F25"/>
    <a:srgbClr val="263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nie Molin Lund" userId="6cbc1eae-9a0e-49a9-9b42-1d902851e4e6" providerId="ADAL" clId="{40D52932-7F81-4816-938F-4D992C89E6B5}"/>
    <pc:docChg chg="modSld">
      <pc:chgData name="Lonnie Molin Lund" userId="6cbc1eae-9a0e-49a9-9b42-1d902851e4e6" providerId="ADAL" clId="{40D52932-7F81-4816-938F-4D992C89E6B5}" dt="2025-04-03T07:50:25.006" v="4" actId="20577"/>
      <pc:docMkLst>
        <pc:docMk/>
      </pc:docMkLst>
      <pc:sldChg chg="modSp mod">
        <pc:chgData name="Lonnie Molin Lund" userId="6cbc1eae-9a0e-49a9-9b42-1d902851e4e6" providerId="ADAL" clId="{40D52932-7F81-4816-938F-4D992C89E6B5}" dt="2025-04-03T07:50:25.006" v="4" actId="20577"/>
        <pc:sldMkLst>
          <pc:docMk/>
          <pc:sldMk cId="2825242022" sldId="266"/>
        </pc:sldMkLst>
        <pc:spChg chg="mod">
          <ac:chgData name="Lonnie Molin Lund" userId="6cbc1eae-9a0e-49a9-9b42-1d902851e4e6" providerId="ADAL" clId="{40D52932-7F81-4816-938F-4D992C89E6B5}" dt="2025-04-03T07:50:25.006" v="4" actId="20577"/>
          <ac:spMkLst>
            <pc:docMk/>
            <pc:sldMk cId="2825242022" sldId="266"/>
            <ac:spMk id="7" creationId="{CB0ECF38-D546-E278-795B-3F03343A1F4A}"/>
          </ac:spMkLst>
        </pc:spChg>
      </pc:sldChg>
      <pc:sldChg chg="modSp mod">
        <pc:chgData name="Lonnie Molin Lund" userId="6cbc1eae-9a0e-49a9-9b42-1d902851e4e6" providerId="ADAL" clId="{40D52932-7F81-4816-938F-4D992C89E6B5}" dt="2025-04-03T07:50:09.879" v="1" actId="20577"/>
        <pc:sldMkLst>
          <pc:docMk/>
          <pc:sldMk cId="195448630" sldId="267"/>
        </pc:sldMkLst>
        <pc:spChg chg="mod">
          <ac:chgData name="Lonnie Molin Lund" userId="6cbc1eae-9a0e-49a9-9b42-1d902851e4e6" providerId="ADAL" clId="{40D52932-7F81-4816-938F-4D992C89E6B5}" dt="2025-04-03T07:50:09.879" v="1" actId="20577"/>
          <ac:spMkLst>
            <pc:docMk/>
            <pc:sldMk cId="195448630" sldId="267"/>
            <ac:spMk id="7" creationId="{CB0ECF38-D546-E278-795B-3F03343A1F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03E7-FC58-AF45-D43A-B99BF4AAD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0C55D0-1E27-DB3D-0E09-EBF5F1ADF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FF2D59-41DB-8427-BCFA-D4B6A249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E59F3A-611A-0D59-D5E1-F0CBB417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373A58-0B81-C1F3-44E3-A45719D7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3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E7A2C-CBC0-E478-CCB5-5C1742F0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CDE5AF-1A93-C5CF-7472-6682B8514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68F158-BAC4-C2A7-410F-3723BA8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E384E4-3D30-126E-2754-DA839559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28718B-87E1-7BB5-2824-D09CCC38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61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E64FCB-5D49-458C-A2F9-0D82FCA9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686168-4F30-4F97-9AB9-D6E73A8E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26CC93-50B8-C4DA-5D3A-B787558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57C3DE-418B-0DB2-0DDC-2AEC0289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3B601B-8717-C196-420E-FB8D6F06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1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C348A-797D-C4B0-1E21-13621D7C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348389-0312-E864-8D30-641B9986D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84C864-6156-87ED-FB00-D10B8723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28B546-492E-7B1F-B06F-46CB0783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E7F99D-29B5-ADD2-E80D-98348222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E023E-896B-0EC4-AA19-993D7A1F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4EC8A8-1FCC-43AE-57C9-60F13FC15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9EC158-4A6E-E246-0B58-ECA5ED44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0D95A0-3053-E38C-D159-210F399F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851C34-BBDD-3974-AD94-A9414D05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2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7E1C3-BE86-E937-509D-B716BEEB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024647-F6DB-96FA-696A-48C038C76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8EC73E-3597-AC2A-08F6-EDAC5209C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B22FC1-0A72-0AF3-6C7A-2315F804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ACA566-70FF-DE6C-5C54-84F8CCB8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353A64-FA55-DBC2-CA2A-3C17AD34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6911E-B929-28AA-5DD0-02760AF8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216EE8-DFFF-0909-E889-0027F3B4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A3B2D9-2861-EB37-294A-1E23E6FCC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92D877A-8423-E7DC-C5A3-96112D83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B22E35E-B301-D4D3-128B-E2B2F9636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06A07C3-9714-5C24-1F22-B1BED978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20FDD1D-36D6-DBD8-7369-FEC3C3B5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8A3BD98-64AA-F54A-9D73-BDD3F721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5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4EB8F-4C84-E700-8180-47234C4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C8200F5-21CB-CA0D-8344-5D0388DD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E03FEC1-FFE8-7AB0-39D2-72CD9D8C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9CF5EE-25C4-01A8-C152-DB5A651A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7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7A55D86-B1D5-9690-66BA-0EEF9706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FF8BDD-C7D4-8D34-34A5-54051BDE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A87AD0-604D-707E-D8AE-ED5D12D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04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23D80-BD79-0349-B542-D5E40B53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2C3E91-D4EB-ABD9-7FDA-67827ACE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2F41A4-C1F5-088C-FBF4-4746D253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785917-B4FF-522D-218D-503CEF00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6E395A-0C3A-EC0C-34CF-1F964321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09E61-D6F9-3D6B-2E32-08792AA4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03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859EB-28EF-1285-EBAC-D8FEDBF7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689879-7793-DEA7-B192-8CF947987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130723-B8F2-B878-595E-40D33AF57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5699BF-0895-9DAE-3A7F-7D039945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7038C1-FA4F-8142-AFC9-42E1DCC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0E0B5A-BDAD-C5E4-942B-5B5405CD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CD88C77-E57A-230C-9FCC-D65D4B54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D7E44B-A050-34DA-F25E-F5E82B6F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C252C8-2A08-9D8F-7D0E-FA38E4446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5118-682C-4B4A-87E6-596339CB4A7B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ADC47D-C49C-294C-D620-7350274D8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5FBB7E-1269-CBEF-5727-62881D0E3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dk/national/boernenes-nytaarstal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9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29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Hvad skal talen handle om?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Se denne film:</a:t>
            </a:r>
          </a:p>
          <a:p>
            <a:pPr>
              <a:lnSpc>
                <a:spcPct val="150000"/>
              </a:lnSpc>
            </a:pPr>
            <a:r>
              <a:rPr lang="da-D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https://www.unicef.dk/national/boernenes-nytaarstale/</a:t>
            </a:r>
            <a:endParaRPr lang="da-DK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a-DK" sz="2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 emner kan indgå i en tale?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vigtigt for dig?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Hvorfor?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5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262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”This or </a:t>
            </a:r>
            <a:r>
              <a:rPr lang="da-DK" sz="4000" b="1" dirty="0" err="1">
                <a:solidFill>
                  <a:srgbClr val="CD4F25"/>
                </a:solidFill>
              </a:rPr>
              <a:t>that</a:t>
            </a:r>
            <a:r>
              <a:rPr lang="da-DK" sz="4000" b="1" dirty="0">
                <a:solidFill>
                  <a:srgbClr val="CD4F25"/>
                </a:solidFill>
              </a:rPr>
              <a:t>”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Alle skal igen komme ned på gulvet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Skal vi have gæster?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Skal vi invitere gæster til vores talerstolsevent?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Hvis ja – hvem kunne I tænke jer at invitere?</a:t>
            </a:r>
          </a:p>
        </p:txBody>
      </p:sp>
    </p:spTree>
    <p:extLst>
      <p:ext uri="{BB962C8B-B14F-4D97-AF65-F5344CB8AC3E}">
        <p14:creationId xmlns:p14="http://schemas.microsoft.com/office/powerpoint/2010/main" val="256035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80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Afrunding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Hvordan har det været at deltage?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Hvad skal der nu ske?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Vi ses igen den 20. november!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100" i="1" dirty="0">
                <a:solidFill>
                  <a:srgbClr val="26343E"/>
                </a:solidFill>
              </a:rPr>
              <a:t>Husk at du kan indsende din tale til </a:t>
            </a:r>
            <a:r>
              <a:rPr lang="da-DK" sz="2100" i="1">
                <a:solidFill>
                  <a:srgbClr val="26343E"/>
                </a:solidFill>
              </a:rPr>
              <a:t>UNICEF senest </a:t>
            </a:r>
            <a:br>
              <a:rPr lang="da-DK" sz="2100" i="1">
                <a:solidFill>
                  <a:srgbClr val="26343E"/>
                </a:solidFill>
              </a:rPr>
            </a:br>
            <a:r>
              <a:rPr lang="da-DK" sz="2100" i="1">
                <a:solidFill>
                  <a:srgbClr val="26343E"/>
                </a:solidFill>
              </a:rPr>
              <a:t>den </a:t>
            </a:r>
            <a:r>
              <a:rPr lang="da-DK" sz="2100" i="1" dirty="0">
                <a:solidFill>
                  <a:srgbClr val="26343E"/>
                </a:solidFill>
              </a:rPr>
              <a:t>20. november!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6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a-DK" sz="4000" b="1" dirty="0">
              <a:solidFill>
                <a:srgbClr val="CD4F25"/>
              </a:solidFill>
            </a:endParaRPr>
          </a:p>
          <a:p>
            <a:pPr>
              <a:lnSpc>
                <a:spcPct val="150000"/>
              </a:lnSpc>
            </a:pPr>
            <a:endParaRPr lang="da-DK" sz="4000" b="1" dirty="0">
              <a:solidFill>
                <a:srgbClr val="CD4F25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Tak for i dag!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3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642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Program</a:t>
            </a:r>
            <a:endParaRPr lang="da-DK" sz="4000" dirty="0">
              <a:solidFill>
                <a:srgbClr val="26343E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Velkommen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Ordet er dit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Hvad er vigtigt for dig?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Når børn tager ordet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Besøg/video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Pause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Dilemma-øvelse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Taleemner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”This or </a:t>
            </a:r>
            <a:r>
              <a:rPr lang="da-DK" sz="2400" dirty="0" err="1">
                <a:solidFill>
                  <a:srgbClr val="26343E"/>
                </a:solidFill>
              </a:rPr>
              <a:t>that</a:t>
            </a:r>
            <a:r>
              <a:rPr lang="da-DK" sz="2400" dirty="0">
                <a:solidFill>
                  <a:srgbClr val="26343E"/>
                </a:solidFill>
              </a:rPr>
              <a:t>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Gæster?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Afrunding og tak for i dag!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7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94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Børnenes nytårstale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Hvad er Børnenes nytårstale?</a:t>
            </a:r>
            <a:br>
              <a:rPr lang="da-DK" sz="2400" dirty="0">
                <a:solidFill>
                  <a:srgbClr val="26343E"/>
                </a:solidFill>
              </a:rPr>
            </a:br>
            <a:r>
              <a:rPr lang="da-DK" sz="2400" i="1" dirty="0">
                <a:solidFill>
                  <a:srgbClr val="26343E"/>
                </a:solidFill>
              </a:rPr>
              <a:t>Frist for indsendelse er den xx</a:t>
            </a: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Er det vigtigt at blive lyttet til? </a:t>
            </a:r>
            <a:br>
              <a:rPr lang="da-DK" sz="2400" dirty="0">
                <a:solidFill>
                  <a:srgbClr val="26343E"/>
                </a:solidFill>
              </a:rPr>
            </a:br>
            <a:r>
              <a:rPr lang="da-DK" sz="2400" i="1" dirty="0">
                <a:solidFill>
                  <a:srgbClr val="26343E"/>
                </a:solidFill>
              </a:rPr>
              <a:t>Hvorfor/hvorfor ikke?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Har I oplevet at blive lyttet til af en voksen? 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Hvordan var det?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0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649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Ordet er dit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Se filmen – Ordet er dit</a:t>
            </a:r>
          </a:p>
          <a:p>
            <a:pPr>
              <a:lnSpc>
                <a:spcPct val="150000"/>
              </a:lnSpc>
            </a:pPr>
            <a:endParaRPr lang="da-DK" sz="2400" b="1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b="1" dirty="0">
                <a:solidFill>
                  <a:srgbClr val="26343E"/>
                </a:solidFill>
              </a:rPr>
              <a:t>Spørgsmål: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Hvad handlede filmen om?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Kan I huske hvad artikel 12 handler om?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Hvornår bør de voksne lytte til børnene?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Tror I, alle voksne ved, at børn og unge har ret til at blive lyttet til?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262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Hvad er vigtigt for dig?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Øvelse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4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372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Når børn tager ordet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Højtlæsning fra en bog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262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Besøg/video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Vi har fået besøg af XXX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9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206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PAUSE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2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Dilemma-øvelse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Alle skal komme ned på gulvet og stille sig på én lang række på gulvet – skulder ved skulder.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2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293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Rebecca Rosenquist Weinkouff</dc:creator>
  <cp:lastModifiedBy>Lonnie Molin Lund</cp:lastModifiedBy>
  <cp:revision>5</cp:revision>
  <dcterms:created xsi:type="dcterms:W3CDTF">2024-09-16T11:37:04Z</dcterms:created>
  <dcterms:modified xsi:type="dcterms:W3CDTF">2025-04-03T07:50:34Z</dcterms:modified>
</cp:coreProperties>
</file>