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0" r:id="rId4"/>
    <p:sldId id="259" r:id="rId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4F25"/>
    <a:srgbClr val="263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nnie Molin Lund" userId="6cbc1eae-9a0e-49a9-9b42-1d902851e4e6" providerId="ADAL" clId="{C29A4FE2-E649-4B19-8C38-8F3ED356F349}"/>
    <pc:docChg chg="undo custSel modSld sldOrd">
      <pc:chgData name="Lonnie Molin Lund" userId="6cbc1eae-9a0e-49a9-9b42-1d902851e4e6" providerId="ADAL" clId="{C29A4FE2-E649-4B19-8C38-8F3ED356F349}" dt="2025-04-04T09:48:55.579" v="723"/>
      <pc:docMkLst>
        <pc:docMk/>
      </pc:docMkLst>
      <pc:sldChg chg="modSp mod">
        <pc:chgData name="Lonnie Molin Lund" userId="6cbc1eae-9a0e-49a9-9b42-1d902851e4e6" providerId="ADAL" clId="{C29A4FE2-E649-4B19-8C38-8F3ED356F349}" dt="2025-04-04T09:44:43.769" v="220" actId="20577"/>
        <pc:sldMkLst>
          <pc:docMk/>
          <pc:sldMk cId="908476722" sldId="256"/>
        </pc:sldMkLst>
        <pc:spChg chg="mod">
          <ac:chgData name="Lonnie Molin Lund" userId="6cbc1eae-9a0e-49a9-9b42-1d902851e4e6" providerId="ADAL" clId="{C29A4FE2-E649-4B19-8C38-8F3ED356F349}" dt="2025-04-04T09:44:43.769" v="220" actId="20577"/>
          <ac:spMkLst>
            <pc:docMk/>
            <pc:sldMk cId="908476722" sldId="256"/>
            <ac:spMk id="7" creationId="{CB0ECF38-D546-E278-795B-3F03343A1F4A}"/>
          </ac:spMkLst>
        </pc:spChg>
      </pc:sldChg>
      <pc:sldChg chg="modSp mod">
        <pc:chgData name="Lonnie Molin Lund" userId="6cbc1eae-9a0e-49a9-9b42-1d902851e4e6" providerId="ADAL" clId="{C29A4FE2-E649-4B19-8C38-8F3ED356F349}" dt="2025-04-04T09:46:29.807" v="415" actId="20577"/>
        <pc:sldMkLst>
          <pc:docMk/>
          <pc:sldMk cId="4100175931" sldId="259"/>
        </pc:sldMkLst>
        <pc:spChg chg="mod">
          <ac:chgData name="Lonnie Molin Lund" userId="6cbc1eae-9a0e-49a9-9b42-1d902851e4e6" providerId="ADAL" clId="{C29A4FE2-E649-4B19-8C38-8F3ED356F349}" dt="2025-04-04T09:46:29.807" v="415" actId="20577"/>
          <ac:spMkLst>
            <pc:docMk/>
            <pc:sldMk cId="4100175931" sldId="259"/>
            <ac:spMk id="7" creationId="{CB0ECF38-D546-E278-795B-3F03343A1F4A}"/>
          </ac:spMkLst>
        </pc:spChg>
      </pc:sldChg>
      <pc:sldChg chg="modSp mod ord">
        <pc:chgData name="Lonnie Molin Lund" userId="6cbc1eae-9a0e-49a9-9b42-1d902851e4e6" providerId="ADAL" clId="{C29A4FE2-E649-4B19-8C38-8F3ED356F349}" dt="2025-04-04T09:48:55.579" v="723"/>
        <pc:sldMkLst>
          <pc:docMk/>
          <pc:sldMk cId="3166000473" sldId="260"/>
        </pc:sldMkLst>
        <pc:spChg chg="mod">
          <ac:chgData name="Lonnie Molin Lund" userId="6cbc1eae-9a0e-49a9-9b42-1d902851e4e6" providerId="ADAL" clId="{C29A4FE2-E649-4B19-8C38-8F3ED356F349}" dt="2025-04-04T09:48:49.524" v="721" actId="20577"/>
          <ac:spMkLst>
            <pc:docMk/>
            <pc:sldMk cId="3166000473" sldId="260"/>
            <ac:spMk id="7" creationId="{CB0ECF38-D546-E278-795B-3F03343A1F4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903E7-FC58-AF45-D43A-B99BF4AAD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50C55D0-1E27-DB3D-0E09-EBF5F1ADF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7FF2D59-41DB-8427-BCFA-D4B6A249E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04-04-2025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AE59F3A-611A-0D59-D5E1-F0CBB4174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4373A58-0B81-C1F3-44E3-A45719D77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323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1E7A2C-CBC0-E478-CCB5-5C1742F0B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DCDE5AF-1A93-C5CF-7472-6682B8514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168F158-BAC4-C2A7-410F-3723BA80C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04-04-2025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DE384E4-3D30-126E-2754-DA839559E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E28718B-87E1-7BB5-2824-D09CCC38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0619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0E64FCB-5D49-458C-A2F9-0D82FCA965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5686168-4F30-4F97-9AB9-D6E73A8E5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226CC93-50B8-C4DA-5D3A-B7875583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04-04-2025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57C3DE-418B-0DB2-0DDC-2AEC0289D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13B601B-8717-C196-420E-FB8D6F069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31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2C348A-797D-C4B0-1E21-13621D7C2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348389-0312-E864-8D30-641B9986D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C84C864-6156-87ED-FB00-D10B8723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04-04-2025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F28B546-492E-7B1F-B06F-46CB07839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3E7F99D-29B5-ADD2-E80D-983482228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088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3E023E-896B-0EC4-AA19-993D7A1F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D4EC8A8-1FCC-43AE-57C9-60F13FC15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D9EC158-4A6E-E246-0B58-ECA5ED44C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04-04-2025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10D95A0-3053-E38C-D159-210F399FA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851C34-BBDD-3974-AD94-A9414D054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620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57E1C3-BE86-E937-509D-B716BEEB7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2024647-F6DB-96FA-696A-48C038C767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48EC73E-3597-AC2A-08F6-EDAC5209C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0B22FC1-0A72-0AF3-6C7A-2315F8047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04-04-2025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2ACA566-70FF-DE6C-5C54-84F8CCB89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7353A64-FA55-DBC2-CA2A-3C17AD34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4991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96911E-B929-28AA-5DD0-02760AF84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8216EE8-DFFF-0909-E889-0027F3B40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2A3B2D9-2861-EB37-294A-1E23E6FCC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92D877A-8423-E7DC-C5A3-96112D8381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B22E35E-B301-D4D3-128B-E2B2F96369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06A07C3-9714-5C24-1F22-B1BED978B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04-04-2025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20FDD1D-36D6-DBD8-7369-FEC3C3B55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8A3BD98-64AA-F54A-9D73-BDD3F7210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250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54EB8F-4C84-E700-8180-47234C46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C8200F5-21CB-CA0D-8344-5D0388DDD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04-04-2025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E03FEC1-FFE8-7AB0-39D2-72CD9D8CA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B9CF5EE-25C4-01A8-C152-DB5A651A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576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7A55D86-B1D5-9690-66BA-0EEF9706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04-04-2025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FFF8BDD-C7D4-8D34-34A5-54051BDE3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3A87AD0-604D-707E-D8AE-ED5D12D55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104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23D80-BD79-0349-B542-D5E40B53A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2C3E91-D4EB-ABD9-7FDA-67827ACE4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F2F41A4-C1F5-088C-FBF4-4746D2535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8785917-B4FF-522D-218D-503CEF001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04-04-2025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46E395A-0C3A-EC0C-34CF-1F964321D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4809E61-D6F9-3D6B-2E32-08792AA47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603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0859EB-28EF-1285-EBAC-D8FEDBF72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C689879-7793-DEA7-B192-8CF947987C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0130723-B8F2-B878-595E-40D33AF57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15699BF-0895-9DAE-3A7F-7D039945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04-04-2025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C7038C1-FA4F-8142-AFC9-42E1DCC6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80E0B5A-BDAD-C5E4-942B-5B5405CD6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6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CD88C77-E57A-230C-9FCC-D65D4B543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6D7E44B-A050-34DA-F25E-F5E82B6FA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0C252C8-2A08-9D8F-7D0E-FA38E44464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75118-682C-4B4A-87E6-596339CB4A7B}" type="datetimeFigureOut">
              <a:rPr lang="da-DK" smtClean="0"/>
              <a:t>04-04-2025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1ADC47D-C49C-294C-D620-7350274D8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25FBB7E-1269-CBEF-5727-62881D0E3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31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779"/>
            <a:ext cx="12191997" cy="686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99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779"/>
            <a:ext cx="12191999" cy="686355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339166" y="433953"/>
            <a:ext cx="6323309" cy="6498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4000" b="1" dirty="0">
                <a:solidFill>
                  <a:srgbClr val="CD4F25"/>
                </a:solidFill>
              </a:rPr>
              <a:t>Velkommen på biblioteket</a:t>
            </a: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Dagens program:</a:t>
            </a: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- </a:t>
            </a:r>
            <a:r>
              <a:rPr lang="da-DK" sz="2400" dirty="0" err="1">
                <a:solidFill>
                  <a:srgbClr val="26343E"/>
                </a:solidFill>
              </a:rPr>
              <a:t>Icebreaker</a:t>
            </a: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- Opsamling fra event 1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26343E"/>
                </a:solidFill>
              </a:rPr>
              <a:t>Hvordan var det at skrive talerne?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26343E"/>
                </a:solidFill>
              </a:rPr>
              <a:t>Hvad har været sværest i processen?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26343E"/>
                </a:solidFill>
              </a:rPr>
              <a:t>Var det svært at finde ud af hvad talen skulle handle om?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26343E"/>
                </a:solidFill>
              </a:rPr>
              <a:t>Var det svært at skrive talen?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7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779"/>
            <a:ext cx="12191997" cy="6863556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339166" y="433953"/>
            <a:ext cx="6323309" cy="5390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4000" b="1" dirty="0">
                <a:solidFill>
                  <a:srgbClr val="CD4F25"/>
                </a:solidFill>
              </a:rPr>
              <a:t>Program for resten af dagen</a:t>
            </a:r>
            <a:endParaRPr lang="da-DK" sz="40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Klassen deles i 2 grupper: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a-DK" sz="2400" dirty="0">
                <a:solidFill>
                  <a:srgbClr val="26343E"/>
                </a:solidFill>
              </a:rPr>
              <a:t>Talerstol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a-DK" sz="2400" dirty="0">
                <a:solidFill>
                  <a:srgbClr val="26343E"/>
                </a:solidFill>
              </a:rPr>
              <a:t>Visuel fremstilling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Kl. xx – xx Grupperne forbereder sig</a:t>
            </a: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Kl. xx Gæsterne kommer  </a:t>
            </a: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Kl. xx ”Talerne” går i gang</a:t>
            </a: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Kl. xx Tak for i dag</a:t>
            </a:r>
          </a:p>
        </p:txBody>
      </p:sp>
    </p:spTree>
    <p:extLst>
      <p:ext uri="{BB962C8B-B14F-4D97-AF65-F5344CB8AC3E}">
        <p14:creationId xmlns:p14="http://schemas.microsoft.com/office/powerpoint/2010/main" val="3166000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779"/>
            <a:ext cx="12191997" cy="686355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339166" y="433953"/>
            <a:ext cx="6323309" cy="3728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4000" b="1" dirty="0">
                <a:solidFill>
                  <a:srgbClr val="CD4F25"/>
                </a:solidFill>
              </a:rPr>
              <a:t>Opdeling i 2 grupper</a:t>
            </a:r>
            <a:endParaRPr lang="da-DK" sz="40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Gruppe 1 – Dem der skal læse deres taler højt går til generalprøve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Gruppe 2 – Dem der skal lave visuel præsentation af deres tale går til ”stationen”</a:t>
            </a:r>
          </a:p>
        </p:txBody>
      </p:sp>
    </p:spTree>
    <p:extLst>
      <p:ext uri="{BB962C8B-B14F-4D97-AF65-F5344CB8AC3E}">
        <p14:creationId xmlns:p14="http://schemas.microsoft.com/office/powerpoint/2010/main" val="4100175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124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Rebecca Rosenquist Weinkouff</dc:creator>
  <cp:lastModifiedBy>Lonnie Molin Lund</cp:lastModifiedBy>
  <cp:revision>3</cp:revision>
  <dcterms:created xsi:type="dcterms:W3CDTF">2024-09-16T11:37:04Z</dcterms:created>
  <dcterms:modified xsi:type="dcterms:W3CDTF">2025-04-04T09:48:57Z</dcterms:modified>
</cp:coreProperties>
</file>