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E963E-9082-7D43-D306-DF0E14D063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5239E54-E699-55E9-4D47-35A03B7CE2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9A25A19-C6B1-028D-053F-B98C45ACD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4DD5BC-6396-FA27-4680-1821D2505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9E2B942-60C3-4A60-22BC-AF7AF36AD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1398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827FE-B03E-236A-A7C6-22F59FE6E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E00B23A-FB52-97AD-0618-88998B8DB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601F57B-9125-E522-1C1F-189C42272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DB66345-B616-CA46-0138-056244917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129ABB5-9BF4-30AE-C9BE-89215D91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1324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807A2057-BFAE-2E6A-C055-FBCD86A99E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6F341D1-AE19-4271-3561-14C594428B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21E01EC-D315-26F7-3018-65EF5E616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303471F-B917-6AE9-CDDE-1F27E0E5B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B6EA204-30AB-FB00-80EA-38C8C9390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849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75218E-D9F8-3209-5BE8-9F359808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B8E1C0E-72E1-5986-E80E-15DBA2B12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FF536AB-F604-9D5B-A157-9890210C6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0A6D06C-E6E4-7165-10C1-955600B0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6F5D9B-847B-DFB1-D0BC-EA561370D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5393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DBC409-723A-8F8A-42ED-637A6A95B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45F9E78-3967-4EF4-ADAD-5BC18E9C5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92FF3B8-FF3D-03FD-9CD7-939284448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5587C1B-0586-1861-F42B-49CD29C98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6082E2-957B-F36D-0962-A82219EB0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668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75165A-2DEC-FC89-4C8D-39F2546FE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5438A8E-451E-654F-1533-B80E523348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5F8606E-62D3-A5AA-ACCC-C9586703C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3DD6ED5-1569-3D65-7C20-699221B9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C86E7F-E700-E796-9195-21E14AB07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3996F9F-A216-C226-AE82-3C4AA11A0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09071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55B7A5-7D40-3F7D-7406-56950362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6AD6AB7-E0E4-EAC3-F9A0-25040AA6F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56E9AD0B-DDC2-FC16-1117-922E5506FE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39FA011C-6874-5BE5-77CD-4971C8F4F5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DF9BF26E-11B8-C261-1533-B6166ADEF6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C188D119-0591-29E9-DCBB-5F6AEAF37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562585C-8443-4B94-4B19-FDAF88FE0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F18B188-3966-0877-3AE5-65983E7E0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39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2F67EE-CEB5-A035-AC1E-BC934030E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B9A8F50-32B0-F3F3-545E-CBA258D98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5E9B060-9CAF-6BA2-C6AC-00FCFB6B2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FE3928BE-2FE3-6281-0C97-82ECEE7C1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96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39082B9-8EDB-AB82-2E71-7EF8C7FC5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432CC0B-B9C9-3057-5FAB-62570D51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A222A6A-409A-F787-FED9-BACA47004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17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55369A-7293-CCEE-0160-7FBF0371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42D6BD-551E-0020-EFF0-1150364D3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5F475D1-AAF4-F102-02A1-1DCF3E5D03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2565552-1956-CC8F-94CF-3FF5149DA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7235553-5B75-CCF1-823C-CBC29A40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E6400A9A-99B9-2517-F68F-54CFDC99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743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8003A8-3D1D-6B30-18A8-05ADBB36C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609D8E4C-9DD2-8980-1A7E-C8C4770BC2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84D4633-8497-8C6C-7C99-900447C45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4FDD84-06E5-4072-3602-BCD57F0FC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E1D247B-0EA9-0022-1051-0BAF09BE4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595BA98-85EC-4F43-5E0E-7E7042B6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93071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E3DE40F-CA8E-CEB1-E64D-DD4368514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CE0F07-2B87-5434-866A-3B7BC68880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15EE67-0141-70C7-9F13-E8D2CE7217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7F2356-2295-4522-97B1-18A15B029EF1}" type="datetimeFigureOut">
              <a:rPr lang="da-DK" smtClean="0"/>
              <a:t>12-05-2025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7895271-ECB6-C802-EEFD-FBC12C7A2A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0401EB2-8F1E-FB82-2D66-5FA14E914E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6A7FFA-F3E9-4584-ABA5-93E241C262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2987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F640B8-6A90-0A43-3D37-5AC1AEE234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A091A32-41A9-B0A1-B110-B88CE5DF6D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2908ED4-48AE-56C8-5FE9-533723226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110"/>
            <a:ext cx="12192000" cy="603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2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F0BEDD-7F36-99C0-13BB-916912EAA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9DC812-17D7-2392-FE07-D76D3921A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9ED7A42-A5C5-5B35-C808-31EDF345E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067"/>
            <a:ext cx="12192000" cy="632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42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51EF0F-5471-E2BF-6E73-CCB3BDC04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798B5B9-AD0B-5B43-1E62-749DBA7966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516" y="1825625"/>
            <a:ext cx="6442967" cy="4351338"/>
          </a:xfrm>
        </p:spPr>
      </p:pic>
    </p:spTree>
    <p:extLst>
      <p:ext uri="{BB962C8B-B14F-4D97-AF65-F5344CB8AC3E}">
        <p14:creationId xmlns:p14="http://schemas.microsoft.com/office/powerpoint/2010/main" val="1718638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D46146-E0B7-7D91-3185-4F0F3A855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710896A-7DAC-B21B-6E51-29F73B5D74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8915" y="1825625"/>
            <a:ext cx="9974170" cy="4351338"/>
          </a:xfrm>
        </p:spPr>
      </p:pic>
    </p:spTree>
    <p:extLst>
      <p:ext uri="{BB962C8B-B14F-4D97-AF65-F5344CB8AC3E}">
        <p14:creationId xmlns:p14="http://schemas.microsoft.com/office/powerpoint/2010/main" val="264951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673B19-1D8E-BB17-379D-0CCF33855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BD6870B1-F291-F664-0622-D9AF03A15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989" y="1825625"/>
            <a:ext cx="10178021" cy="4351338"/>
          </a:xfrm>
        </p:spPr>
      </p:pic>
    </p:spTree>
    <p:extLst>
      <p:ext uri="{BB962C8B-B14F-4D97-AF65-F5344CB8AC3E}">
        <p14:creationId xmlns:p14="http://schemas.microsoft.com/office/powerpoint/2010/main" val="118742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ECAF2C-7430-B1E8-7723-65C72D2AE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F760251-8919-E9DF-E732-6051EB769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E28F45F-A683-EB58-D368-EEFE6DC67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6" y="1166497"/>
            <a:ext cx="10726647" cy="4525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862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E44B53-DB98-910E-216B-8088DA119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72BFDB95-3987-D93E-37F3-D96F1E0FB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97729" y="1825625"/>
            <a:ext cx="7596542" cy="4351338"/>
          </a:xfrm>
        </p:spPr>
      </p:pic>
    </p:spTree>
    <p:extLst>
      <p:ext uri="{BB962C8B-B14F-4D97-AF65-F5344CB8AC3E}">
        <p14:creationId xmlns:p14="http://schemas.microsoft.com/office/powerpoint/2010/main" val="3180024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Louise Hoppe Rasmussen</dc:creator>
  <cp:lastModifiedBy>Louise Hoppe Rasmussen</cp:lastModifiedBy>
  <cp:revision>1</cp:revision>
  <dcterms:created xsi:type="dcterms:W3CDTF">2025-05-12T14:04:51Z</dcterms:created>
  <dcterms:modified xsi:type="dcterms:W3CDTF">2025-05-12T14:08:47Z</dcterms:modified>
</cp:coreProperties>
</file>