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145704238" r:id="rId6"/>
    <p:sldId id="2145704217" r:id="rId7"/>
    <p:sldId id="2145704240" r:id="rId8"/>
    <p:sldId id="2145704237" r:id="rId9"/>
    <p:sldId id="2145704239" r:id="rId10"/>
    <p:sldId id="2145704227" r:id="rId11"/>
    <p:sldId id="2145704221" r:id="rId12"/>
    <p:sldId id="2145704223" r:id="rId13"/>
    <p:sldId id="264" r:id="rId14"/>
    <p:sldId id="259" r:id="rId15"/>
    <p:sldId id="262" r:id="rId16"/>
    <p:sldId id="265" r:id="rId17"/>
    <p:sldId id="2145704211" r:id="rId18"/>
    <p:sldId id="2145704233" r:id="rId19"/>
    <p:sldId id="2145704210" r:id="rId20"/>
    <p:sldId id="2145704234" r:id="rId21"/>
    <p:sldId id="2145704219" r:id="rId22"/>
    <p:sldId id="266" r:id="rId23"/>
    <p:sldId id="2145704231" r:id="rId24"/>
    <p:sldId id="2145704173" r:id="rId25"/>
    <p:sldId id="2145704230" r:id="rId2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4A650374-906F-4C36-852E-96E61A1BF004}">
          <p14:sldIdLst>
            <p14:sldId id="256"/>
            <p14:sldId id="2145704238"/>
            <p14:sldId id="2145704217"/>
            <p14:sldId id="2145704240"/>
            <p14:sldId id="2145704237"/>
            <p14:sldId id="2145704239"/>
            <p14:sldId id="2145704227"/>
            <p14:sldId id="2145704221"/>
            <p14:sldId id="2145704223"/>
            <p14:sldId id="264"/>
            <p14:sldId id="259"/>
            <p14:sldId id="262"/>
            <p14:sldId id="265"/>
            <p14:sldId id="2145704211"/>
            <p14:sldId id="2145704233"/>
            <p14:sldId id="2145704210"/>
            <p14:sldId id="2145704234"/>
            <p14:sldId id="2145704219"/>
            <p14:sldId id="266"/>
            <p14:sldId id="2145704231"/>
            <p14:sldId id="2145704173"/>
            <p14:sldId id="2145704230"/>
          </p14:sldIdLst>
        </p14:section>
        <p14:section name="Dialog" id="{49A5DFF8-7C08-44D6-BEE5-D461A3FAF48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589BA-611A-17D4-5BDD-6EEC26A95BED}" name="Frederikke Langergaard     Børn" initials="FB" userId="S::frlf@dr.dk::9c78cd7f-72eb-4e8b-bf6c-0fffb6620882" providerId="AD"/>
  <p188:author id="{3F3895CE-975C-0F85-1A57-F2C6E255D2C7}" name="Matilde Rasmussen     Børn" initials="MRB" userId="S::mrus@dr.dk::8d921f13-fac7-45c6-8e62-a75e7c87bd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E1"/>
    <a:srgbClr val="64D5FE"/>
    <a:srgbClr val="EE7BA9"/>
    <a:srgbClr val="39B14A"/>
    <a:srgbClr val="5EA7EF"/>
    <a:srgbClr val="FF8F1E"/>
    <a:srgbClr val="48A05A"/>
    <a:srgbClr val="FFA567"/>
    <a:srgbClr val="E50039"/>
    <a:srgbClr val="6B4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6A9C6-D383-4529-A78B-9569602B9667}" v="1" dt="2026-01-29T13:23:25.455"/>
    <p1510:client id="{99BDF8BC-393B-42FD-AA85-2555E6B3BCBF}" v="2" dt="2026-01-29T12:34:31.627"/>
    <p1510:client id="{ADCAB71C-B857-47F9-B82E-4A82CC726009}" v="30" dt="2026-01-29T13:51:10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8450" autoAdjust="0"/>
  </p:normalViewPr>
  <p:slideViewPr>
    <p:cSldViewPr snapToGrid="0">
      <p:cViewPr varScale="1">
        <p:scale>
          <a:sx n="87" d="100"/>
          <a:sy n="87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Kvist Jepsen" userId="c9ae33ed-d913-497e-baf6-38f835fee2c5" providerId="ADAL" clId="{BC6CA82F-83BD-4C2B-B64C-C3444E193AFF}"/>
    <pc:docChg chg="undo custSel addSld delSld modSld sldOrd delSection modSection">
      <pc:chgData name="Camilla Kvist Jepsen" userId="c9ae33ed-d913-497e-baf6-38f835fee2c5" providerId="ADAL" clId="{BC6CA82F-83BD-4C2B-B64C-C3444E193AFF}" dt="2026-01-29T13:51:14.629" v="1189" actId="2696"/>
      <pc:docMkLst>
        <pc:docMk/>
      </pc:docMkLst>
      <pc:sldChg chg="modSp mod modNotesTx">
        <pc:chgData name="Camilla Kvist Jepsen" userId="c9ae33ed-d913-497e-baf6-38f835fee2c5" providerId="ADAL" clId="{BC6CA82F-83BD-4C2B-B64C-C3444E193AFF}" dt="2026-01-29T13:44:55.726" v="965" actId="1076"/>
        <pc:sldMkLst>
          <pc:docMk/>
          <pc:sldMk cId="1728419653" sldId="2145704217"/>
        </pc:sldMkLst>
        <pc:spChg chg="mod">
          <ac:chgData name="Camilla Kvist Jepsen" userId="c9ae33ed-d913-497e-baf6-38f835fee2c5" providerId="ADAL" clId="{BC6CA82F-83BD-4C2B-B64C-C3444E193AFF}" dt="2026-01-29T13:44:17.923" v="949" actId="20577"/>
          <ac:spMkLst>
            <pc:docMk/>
            <pc:sldMk cId="1728419653" sldId="2145704217"/>
            <ac:spMk id="22" creationId="{6F77B221-7BCB-D338-8298-40BBC6A07CFB}"/>
          </ac:spMkLst>
        </pc:spChg>
        <pc:picChg chg="mod">
          <ac:chgData name="Camilla Kvist Jepsen" userId="c9ae33ed-d913-497e-baf6-38f835fee2c5" providerId="ADAL" clId="{BC6CA82F-83BD-4C2B-B64C-C3444E193AFF}" dt="2026-01-29T13:44:55.726" v="965" actId="1076"/>
          <ac:picMkLst>
            <pc:docMk/>
            <pc:sldMk cId="1728419653" sldId="2145704217"/>
            <ac:picMk id="21" creationId="{CC5E21BB-D1BC-722A-D60C-07F3D80385AD}"/>
          </ac:picMkLst>
        </pc:picChg>
      </pc:sldChg>
      <pc:sldChg chg="addSp delSp modSp del mod addAnim delAnim">
        <pc:chgData name="Camilla Kvist Jepsen" userId="c9ae33ed-d913-497e-baf6-38f835fee2c5" providerId="ADAL" clId="{BC6CA82F-83BD-4C2B-B64C-C3444E193AFF}" dt="2026-01-29T13:51:14.629" v="1189" actId="2696"/>
        <pc:sldMkLst>
          <pc:docMk/>
          <pc:sldMk cId="3412982154" sldId="2145704220"/>
        </pc:sldMkLst>
        <pc:spChg chg="mod">
          <ac:chgData name="Camilla Kvist Jepsen" userId="c9ae33ed-d913-497e-baf6-38f835fee2c5" providerId="ADAL" clId="{BC6CA82F-83BD-4C2B-B64C-C3444E193AFF}" dt="2026-01-29T13:50:16.417" v="1180" actId="21"/>
          <ac:spMkLst>
            <pc:docMk/>
            <pc:sldMk cId="3412982154" sldId="2145704220"/>
            <ac:spMk id="6" creationId="{B0A57516-FF5D-6C44-A10C-07BBAD0DFEDC}"/>
          </ac:spMkLst>
        </pc:spChg>
        <pc:spChg chg="del mod">
          <ac:chgData name="Camilla Kvist Jepsen" userId="c9ae33ed-d913-497e-baf6-38f835fee2c5" providerId="ADAL" clId="{BC6CA82F-83BD-4C2B-B64C-C3444E193AFF}" dt="2026-01-29T13:48:43.731" v="1108"/>
          <ac:spMkLst>
            <pc:docMk/>
            <pc:sldMk cId="3412982154" sldId="2145704220"/>
            <ac:spMk id="12" creationId="{1CFDB1AB-91F1-3A8D-094B-6EEFDA8D875D}"/>
          </ac:spMkLst>
        </pc:spChg>
        <pc:picChg chg="add del">
          <ac:chgData name="Camilla Kvist Jepsen" userId="c9ae33ed-d913-497e-baf6-38f835fee2c5" providerId="ADAL" clId="{BC6CA82F-83BD-4C2B-B64C-C3444E193AFF}" dt="2026-01-29T13:49:50.537" v="1149" actId="21"/>
          <ac:picMkLst>
            <pc:docMk/>
            <pc:sldMk cId="3412982154" sldId="2145704220"/>
            <ac:picMk id="10" creationId="{72DDDEB2-D14E-569D-03B4-A1C64ED0D2E3}"/>
          </ac:picMkLst>
        </pc:picChg>
      </pc:sldChg>
      <pc:sldChg chg="new del">
        <pc:chgData name="Camilla Kvist Jepsen" userId="c9ae33ed-d913-497e-baf6-38f835fee2c5" providerId="ADAL" clId="{BC6CA82F-83BD-4C2B-B64C-C3444E193AFF}" dt="2026-01-29T13:30:55.761" v="6" actId="2696"/>
        <pc:sldMkLst>
          <pc:docMk/>
          <pc:sldMk cId="400308641" sldId="2145704235"/>
        </pc:sldMkLst>
      </pc:sldChg>
      <pc:sldChg chg="delSp modSp add del mod ord modNotesTx">
        <pc:chgData name="Camilla Kvist Jepsen" userId="c9ae33ed-d913-497e-baf6-38f835fee2c5" providerId="ADAL" clId="{BC6CA82F-83BD-4C2B-B64C-C3444E193AFF}" dt="2026-01-29T13:39:59.323" v="853" actId="2696"/>
        <pc:sldMkLst>
          <pc:docMk/>
          <pc:sldMk cId="1243570740" sldId="2145704235"/>
        </pc:sldMkLst>
        <pc:spChg chg="mod">
          <ac:chgData name="Camilla Kvist Jepsen" userId="c9ae33ed-d913-497e-baf6-38f835fee2c5" providerId="ADAL" clId="{BC6CA82F-83BD-4C2B-B64C-C3444E193AFF}" dt="2026-01-29T13:38:37.413" v="655" actId="21"/>
          <ac:spMkLst>
            <pc:docMk/>
            <pc:sldMk cId="1243570740" sldId="2145704235"/>
            <ac:spMk id="6" creationId="{C740E91B-64DB-98C5-D554-155EDB194340}"/>
          </ac:spMkLst>
        </pc:spChg>
        <pc:spChg chg="del mod">
          <ac:chgData name="Camilla Kvist Jepsen" userId="c9ae33ed-d913-497e-baf6-38f835fee2c5" providerId="ADAL" clId="{BC6CA82F-83BD-4C2B-B64C-C3444E193AFF}" dt="2026-01-29T13:34:45.839" v="358"/>
          <ac:spMkLst>
            <pc:docMk/>
            <pc:sldMk cId="1243570740" sldId="2145704235"/>
            <ac:spMk id="12" creationId="{E2F02EEF-E465-0698-6957-F5D99854D784}"/>
          </ac:spMkLst>
        </pc:spChg>
      </pc:sldChg>
      <pc:sldChg chg="delSp modSp add del mod ord">
        <pc:chgData name="Camilla Kvist Jepsen" userId="c9ae33ed-d913-497e-baf6-38f835fee2c5" providerId="ADAL" clId="{BC6CA82F-83BD-4C2B-B64C-C3444E193AFF}" dt="2026-01-29T13:31:40.180" v="19" actId="2696"/>
        <pc:sldMkLst>
          <pc:docMk/>
          <pc:sldMk cId="3853124715" sldId="2145704235"/>
        </pc:sldMkLst>
        <pc:spChg chg="del mod">
          <ac:chgData name="Camilla Kvist Jepsen" userId="c9ae33ed-d913-497e-baf6-38f835fee2c5" providerId="ADAL" clId="{BC6CA82F-83BD-4C2B-B64C-C3444E193AFF}" dt="2026-01-29T13:31:26.084" v="17"/>
          <ac:spMkLst>
            <pc:docMk/>
            <pc:sldMk cId="3853124715" sldId="2145704235"/>
            <ac:spMk id="6" creationId="{3AD09DF0-5327-3478-D281-701237CEE847}"/>
          </ac:spMkLst>
        </pc:spChg>
      </pc:sldChg>
      <pc:sldChg chg="add del">
        <pc:chgData name="Camilla Kvist Jepsen" userId="c9ae33ed-d913-497e-baf6-38f835fee2c5" providerId="ADAL" clId="{BC6CA82F-83BD-4C2B-B64C-C3444E193AFF}" dt="2026-01-29T13:31:30.499" v="18" actId="2696"/>
        <pc:sldMkLst>
          <pc:docMk/>
          <pc:sldMk cId="1304251337" sldId="2145704236"/>
        </pc:sldMkLst>
      </pc:sldChg>
      <pc:sldChg chg="add del">
        <pc:chgData name="Camilla Kvist Jepsen" userId="c9ae33ed-d913-497e-baf6-38f835fee2c5" providerId="ADAL" clId="{BC6CA82F-83BD-4C2B-B64C-C3444E193AFF}" dt="2026-01-29T13:31:19.151" v="11" actId="2696"/>
        <pc:sldMkLst>
          <pc:docMk/>
          <pc:sldMk cId="2610821407" sldId="2145704236"/>
        </pc:sldMkLst>
      </pc:sldChg>
      <pc:sldChg chg="delSp modSp add del mod modNotesTx">
        <pc:chgData name="Camilla Kvist Jepsen" userId="c9ae33ed-d913-497e-baf6-38f835fee2c5" providerId="ADAL" clId="{BC6CA82F-83BD-4C2B-B64C-C3444E193AFF}" dt="2026-01-29T13:40:02.589" v="854" actId="2696"/>
        <pc:sldMkLst>
          <pc:docMk/>
          <pc:sldMk cId="2792432279" sldId="2145704236"/>
        </pc:sldMkLst>
        <pc:spChg chg="del mod">
          <ac:chgData name="Camilla Kvist Jepsen" userId="c9ae33ed-d913-497e-baf6-38f835fee2c5" providerId="ADAL" clId="{BC6CA82F-83BD-4C2B-B64C-C3444E193AFF}" dt="2026-01-29T13:39:27.457" v="770"/>
          <ac:spMkLst>
            <pc:docMk/>
            <pc:sldMk cId="2792432279" sldId="2145704236"/>
            <ac:spMk id="6" creationId="{0C0EDB7E-7B27-6B74-27EC-B50C78D74D26}"/>
          </ac:spMkLst>
        </pc:spChg>
        <pc:spChg chg="del mod">
          <ac:chgData name="Camilla Kvist Jepsen" userId="c9ae33ed-d913-497e-baf6-38f835fee2c5" providerId="ADAL" clId="{BC6CA82F-83BD-4C2B-B64C-C3444E193AFF}" dt="2026-01-29T13:36:50.916" v="479"/>
          <ac:spMkLst>
            <pc:docMk/>
            <pc:sldMk cId="2792432279" sldId="2145704236"/>
            <ac:spMk id="12" creationId="{28C2E88F-5A25-284E-5930-47CC4B540918}"/>
          </ac:spMkLst>
        </pc:spChg>
      </pc:sldChg>
      <pc:sldChg chg="delSp modSp add mod modNotesTx">
        <pc:chgData name="Camilla Kvist Jepsen" userId="c9ae33ed-d913-497e-baf6-38f835fee2c5" providerId="ADAL" clId="{BC6CA82F-83BD-4C2B-B64C-C3444E193AFF}" dt="2026-01-29T13:46:02.883" v="972" actId="478"/>
        <pc:sldMkLst>
          <pc:docMk/>
          <pc:sldMk cId="4176415276" sldId="2145704237"/>
        </pc:sldMkLst>
        <pc:spChg chg="mod">
          <ac:chgData name="Camilla Kvist Jepsen" userId="c9ae33ed-d913-497e-baf6-38f835fee2c5" providerId="ADAL" clId="{BC6CA82F-83BD-4C2B-B64C-C3444E193AFF}" dt="2026-01-29T13:42:59.490" v="928" actId="20577"/>
          <ac:spMkLst>
            <pc:docMk/>
            <pc:sldMk cId="4176415276" sldId="2145704237"/>
            <ac:spMk id="6" creationId="{C77BE84E-0A28-19F6-2E7F-DA3EF0E74CC9}"/>
          </ac:spMkLst>
        </pc:spChg>
        <pc:spChg chg="mod">
          <ac:chgData name="Camilla Kvist Jepsen" userId="c9ae33ed-d913-497e-baf6-38f835fee2c5" providerId="ADAL" clId="{BC6CA82F-83BD-4C2B-B64C-C3444E193AFF}" dt="2026-01-29T13:40:40.419" v="857" actId="14100"/>
          <ac:spMkLst>
            <pc:docMk/>
            <pc:sldMk cId="4176415276" sldId="2145704237"/>
            <ac:spMk id="12" creationId="{2A135195-955F-0936-9F11-EE82C88415BA}"/>
          </ac:spMkLst>
        </pc:spChg>
        <pc:picChg chg="del">
          <ac:chgData name="Camilla Kvist Jepsen" userId="c9ae33ed-d913-497e-baf6-38f835fee2c5" providerId="ADAL" clId="{BC6CA82F-83BD-4C2B-B64C-C3444E193AFF}" dt="2026-01-29T13:46:02.883" v="972" actId="478"/>
          <ac:picMkLst>
            <pc:docMk/>
            <pc:sldMk cId="4176415276" sldId="2145704237"/>
            <ac:picMk id="8" creationId="{BEDED95B-9385-4920-85D2-08C359230A8F}"/>
          </ac:picMkLst>
        </pc:picChg>
      </pc:sldChg>
      <pc:sldChg chg="delSp modSp add mod ord delAnim">
        <pc:chgData name="Camilla Kvist Jepsen" userId="c9ae33ed-d913-497e-baf6-38f835fee2c5" providerId="ADAL" clId="{BC6CA82F-83BD-4C2B-B64C-C3444E193AFF}" dt="2026-01-29T13:50:45.786" v="1188" actId="12"/>
        <pc:sldMkLst>
          <pc:docMk/>
          <pc:sldMk cId="2200741836" sldId="2145704238"/>
        </pc:sldMkLst>
        <pc:spChg chg="mod">
          <ac:chgData name="Camilla Kvist Jepsen" userId="c9ae33ed-d913-497e-baf6-38f835fee2c5" providerId="ADAL" clId="{BC6CA82F-83BD-4C2B-B64C-C3444E193AFF}" dt="2026-01-29T13:50:45.786" v="1188" actId="12"/>
          <ac:spMkLst>
            <pc:docMk/>
            <pc:sldMk cId="2200741836" sldId="2145704238"/>
            <ac:spMk id="6" creationId="{FC8E08C0-03CA-2FF6-5AFF-232AEA58BBD7}"/>
          </ac:spMkLst>
        </pc:spChg>
        <pc:spChg chg="mod">
          <ac:chgData name="Camilla Kvist Jepsen" userId="c9ae33ed-d913-497e-baf6-38f835fee2c5" providerId="ADAL" clId="{BC6CA82F-83BD-4C2B-B64C-C3444E193AFF}" dt="2026-01-29T13:50:07.128" v="1179" actId="20577"/>
          <ac:spMkLst>
            <pc:docMk/>
            <pc:sldMk cId="2200741836" sldId="2145704238"/>
            <ac:spMk id="12" creationId="{3F729BEF-B341-1CB5-8018-68D02C89917C}"/>
          </ac:spMkLst>
        </pc:spChg>
        <pc:picChg chg="del">
          <ac:chgData name="Camilla Kvist Jepsen" userId="c9ae33ed-d913-497e-baf6-38f835fee2c5" providerId="ADAL" clId="{BC6CA82F-83BD-4C2B-B64C-C3444E193AFF}" dt="2026-01-29T13:45:19.326" v="966" actId="478"/>
          <ac:picMkLst>
            <pc:docMk/>
            <pc:sldMk cId="2200741836" sldId="2145704238"/>
            <ac:picMk id="10" creationId="{B199067F-0605-0F11-DF9D-5BFA7C1F1777}"/>
          </ac:picMkLst>
        </pc:picChg>
      </pc:sldChg>
      <pc:sldChg chg="delSp modSp add del mod">
        <pc:chgData name="Camilla Kvist Jepsen" userId="c9ae33ed-d913-497e-baf6-38f835fee2c5" providerId="ADAL" clId="{BC6CA82F-83BD-4C2B-B64C-C3444E193AFF}" dt="2026-01-29T13:45:40.043" v="971" actId="1076"/>
        <pc:sldMkLst>
          <pc:docMk/>
          <pc:sldMk cId="373078045" sldId="2145704239"/>
        </pc:sldMkLst>
        <pc:spChg chg="mod">
          <ac:chgData name="Camilla Kvist Jepsen" userId="c9ae33ed-d913-497e-baf6-38f835fee2c5" providerId="ADAL" clId="{BC6CA82F-83BD-4C2B-B64C-C3444E193AFF}" dt="2026-01-29T13:43:14.129" v="932" actId="255"/>
          <ac:spMkLst>
            <pc:docMk/>
            <pc:sldMk cId="373078045" sldId="2145704239"/>
            <ac:spMk id="6" creationId="{576CB301-D00C-8FB7-BB53-FA6603D7B8FA}"/>
          </ac:spMkLst>
        </pc:spChg>
        <pc:spChg chg="mod">
          <ac:chgData name="Camilla Kvist Jepsen" userId="c9ae33ed-d913-497e-baf6-38f835fee2c5" providerId="ADAL" clId="{BC6CA82F-83BD-4C2B-B64C-C3444E193AFF}" dt="2026-01-29T13:40:32.049" v="856" actId="14100"/>
          <ac:spMkLst>
            <pc:docMk/>
            <pc:sldMk cId="373078045" sldId="2145704239"/>
            <ac:spMk id="12" creationId="{0B3303FB-E0A3-CE1A-FEC4-125BBEC4691F}"/>
          </ac:spMkLst>
        </pc:spChg>
        <pc:picChg chg="del">
          <ac:chgData name="Camilla Kvist Jepsen" userId="c9ae33ed-d913-497e-baf6-38f835fee2c5" providerId="ADAL" clId="{BC6CA82F-83BD-4C2B-B64C-C3444E193AFF}" dt="2026-01-29T13:45:35.534" v="969" actId="478"/>
          <ac:picMkLst>
            <pc:docMk/>
            <pc:sldMk cId="373078045" sldId="2145704239"/>
            <ac:picMk id="5" creationId="{CB466C60-2AFF-218F-BCD2-D1803B6237EE}"/>
          </ac:picMkLst>
        </pc:picChg>
        <pc:picChg chg="mod">
          <ac:chgData name="Camilla Kvist Jepsen" userId="c9ae33ed-d913-497e-baf6-38f835fee2c5" providerId="ADAL" clId="{BC6CA82F-83BD-4C2B-B64C-C3444E193AFF}" dt="2026-01-29T13:45:40.043" v="971" actId="1076"/>
          <ac:picMkLst>
            <pc:docMk/>
            <pc:sldMk cId="373078045" sldId="2145704239"/>
            <ac:picMk id="8" creationId="{DD9C46AD-BB16-E954-B02B-45773209EDB4}"/>
          </ac:picMkLst>
        </pc:picChg>
        <pc:picChg chg="mod">
          <ac:chgData name="Camilla Kvist Jepsen" userId="c9ae33ed-d913-497e-baf6-38f835fee2c5" providerId="ADAL" clId="{BC6CA82F-83BD-4C2B-B64C-C3444E193AFF}" dt="2026-01-29T13:45:38.036" v="970" actId="1076"/>
          <ac:picMkLst>
            <pc:docMk/>
            <pc:sldMk cId="373078045" sldId="2145704239"/>
            <ac:picMk id="10" creationId="{E55FB50D-20E5-0962-EFB3-0E1CEE191C48}"/>
          </ac:picMkLst>
        </pc:picChg>
      </pc:sldChg>
      <pc:sldChg chg="add">
        <pc:chgData name="Camilla Kvist Jepsen" userId="c9ae33ed-d913-497e-baf6-38f835fee2c5" providerId="ADAL" clId="{BC6CA82F-83BD-4C2B-B64C-C3444E193AFF}" dt="2026-01-29T13:49:36.638" v="1145" actId="2890"/>
        <pc:sldMkLst>
          <pc:docMk/>
          <pc:sldMk cId="1788729452" sldId="21457042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8AC45-9803-4DD2-A7BA-9A6960909F69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017A9-848A-4FB1-9BD2-7AEEFEA5AD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992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017A9-848A-4FB1-9BD2-7AEEFEA5ADC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586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6FE64-C92D-86EC-83FA-B5B6E17B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2C76B7E-8344-2494-CEEE-A7B0F5523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3A5D24F-B0C8-FD48-C3EE-0C52D7C15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Sprogkassen er udviklet i et tæt samarbejde mellem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TrygFondens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Børneforskningscenter, Centralbibliotekerne og DR.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8F5B72-1D22-C5CE-A384-6582C5B30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D3DE-3555-4868-8A3A-2ED66B440EE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85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96233-0DEB-0DBB-4284-5263B8E49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B592E1B-3F25-76B2-F0DB-5C512C33F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028078D-F94B-88B4-C4CA-5B32E551C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24FB172-F495-DE7A-E2A4-9BB675144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D3DE-3555-4868-8A3A-2ED66B440EE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64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019EC-8D0A-7C83-27F1-15719CD82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6D91A7D-32A0-C107-BBD4-32408E165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8CE1D02-F4BC-6E60-9425-F61FAE769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da-DK" sz="2400" b="0" kern="100" dirty="0">
                <a:effectLst/>
                <a:latin typeface="DR Publik"/>
                <a:ea typeface="Calibri"/>
                <a:cs typeface="Times New Roman"/>
                <a:sym typeface="Wingdings" panose="05000000000000000000" pitchFamily="2" charset="2"/>
              </a:rPr>
              <a:t>Cirka 4000 daginstitutioner har modtaget sprogkassen. Vuggestuer, børnehaver og integrerede institutioner. Kommunale, private og selvejende. Sprogkassen kan fungere som inspiration og supplement til det daglige sproglige arbejde.</a:t>
            </a:r>
          </a:p>
          <a:p>
            <a:pPr marL="0" indent="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da-DK" sz="2400" b="0" kern="100" dirty="0">
                <a:effectLst/>
                <a:latin typeface="DR Publik"/>
                <a:ea typeface="Calibri"/>
                <a:cs typeface="Times New Roman"/>
                <a:sym typeface="Wingdings" panose="05000000000000000000" pitchFamily="2" charset="2"/>
              </a:rPr>
              <a:t>Den primære målgruppe er de 2-4-årige, men indholdet lægger op til og giver mulighed for, at pædagogisk personale – og børnebibliotekarer – kan differentiere indholdet til børnegruppen – så det både kan bruges af de yngste i vuggestuen og de ældste i børnehaven. </a:t>
            </a:r>
            <a:endParaRPr lang="da-DK" sz="2400" b="0" kern="100" dirty="0">
              <a:latin typeface="DR Publik"/>
              <a:ea typeface="Calibri"/>
              <a:cs typeface="Times New Roman"/>
              <a:sym typeface="Wingdings" panose="05000000000000000000" pitchFamily="2" charset="2"/>
            </a:endParaRPr>
          </a:p>
          <a:p>
            <a:pPr marL="0" indent="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da-DK" sz="2400" b="0" kern="100" dirty="0">
              <a:effectLst/>
              <a:latin typeface="DR Publik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b="1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sz="18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a-DK" sz="1800" dirty="0">
              <a:effectLst/>
              <a:latin typeface="DR Publik"/>
              <a:ea typeface="Calibri"/>
              <a:cs typeface="Times New Roman"/>
            </a:endParaRPr>
          </a:p>
          <a:p>
            <a:pPr lvl="1"/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6AD4275-18E8-C419-EC6E-A882453FC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D3DE-3555-4868-8A3A-2ED66B440EE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3463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A3CF8-7F0C-2BD8-9597-CCF861CAD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A37F451-4A1B-2640-EC86-598A6D501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3129AF9-0017-751D-4183-703ED9016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Undervejs i udviklingen af sprogkassen er materialerne testet sammen med børn i vuggestuer og børnehaver og pædagogisk personale flere forskellige steder.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8CFA0C-F99D-D70F-4DB2-6BFA2143A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D3DE-3555-4868-8A3A-2ED66B440EE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791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6A5EB-4281-AF07-C8FB-CBE449661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D6E7004-ED3A-9891-2CDD-12AF0B427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87EADE2-0C31-9B03-461D-0DC0850B8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92CF15-3A5A-1514-0475-283F56CA6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CB81A-7B2F-47CC-A00E-5F54E214D28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839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134A7-A3C5-333D-1495-C70F2E353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6C31131-28D5-E9B2-F195-E1B7109B2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D429817-0FA8-1537-2998-7644BB385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6098E15-686F-1B57-B29D-0702FCF74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CB81A-7B2F-47CC-A00E-5F54E214D28E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7400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93368-6FE7-81DD-FAC9-CACAEF4F5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6677B7E-A549-1AD0-D399-383178A7A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CF14BDF-E37C-74AF-6431-0F7BA0ED2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86B3AB-4143-F24F-5A51-BACF7471E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CB81A-7B2F-47CC-A00E-5F54E214D28E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399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1C0D6-28BB-BB20-9C94-A45E0224A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96AC8B1-2EE3-5BBB-91E1-55F6F8ACE3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F899373-C9EF-4480-E06C-B670F4301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94F3181-9693-F7D2-C769-6B110F25F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CB81A-7B2F-47CC-A00E-5F54E214D28E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865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56795-55B4-400F-DBEB-BEECD729B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F524DB7-9783-35C0-208D-1EB8E3121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C0F8508-8672-2343-9F86-3CE914F6A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C27989-435B-F2DC-F44D-18587E413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CB81A-7B2F-47CC-A00E-5F54E214D28E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182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12860-B434-3945-750C-92219C51B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F8BCF70-975A-3524-AEAD-501CC433F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868D0EF-4873-F4F0-EB17-6B93BAEF2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sz="2400" b="1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8EB0687-1898-5C2A-8B30-BA234F4C4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D3DE-3555-4868-8A3A-2ED66B440EE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81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C9E2B-7BE4-739C-D523-6F2819587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89EF6B3-DFA7-5442-4F39-DE4384FF1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C39D9D5-8627-878D-7485-765746211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Forslag til dagsorden og præsentation af oplægget med afsæt i </a:t>
            </a:r>
            <a:r>
              <a:rPr lang="da-DK" dirty="0" err="1"/>
              <a:t>Minisjangs</a:t>
            </a:r>
            <a:r>
              <a:rPr lang="da-DK" dirty="0"/>
              <a:t> kæmpestore sprogkasse 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466835-46E0-3BFF-6162-BE084016D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D3DE-3555-4868-8A3A-2ED66B440EE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970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EBADD-73BD-60B5-CE6D-629C1FA89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A02836C-749D-8737-D195-3310A7EE7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620DB6D-9C3F-F3F3-094E-3FADED423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I præsentere jeres biblioteks øvrige tilbud til dagtilbud 0-6 år.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9C9B3B-7944-B302-DD35-B4EF54C44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CB81A-7B2F-47CC-A00E-5F54E214D28E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3245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93530-4276-660E-4ED5-273464F32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28DF339-A7EB-7FF2-EE0A-C948D1053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50A8DE7-8AE0-186E-0443-DD6158FDE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b="0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Spørg eventuelt det pædagogiske personale, hvordan de arbejder med sprogkassen. Eller hvis de ikke er i gang endnu, hvordan sprogkassen kan tænkes ind i det daglige sprogarbejde hos dem.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b="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B19D17-E32B-F0B2-C671-D53530D68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017A9-848A-4FB1-9BD2-7AEEFEA5ADCC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483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8FC59-1630-98E8-ED2C-E7E9F6397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78D5FC9-2EBB-9DED-F14F-2DF6946E5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B96C542-F30A-7596-143C-1255E8C26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sz="2400" b="1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41A964F-369B-544A-F35A-E485525F1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D3DE-3555-4868-8A3A-2ED66B440EE9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96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CFDB8-A86B-21C2-9EF1-F5CD3A4A5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927AF34-7F2D-1822-8780-F1A9A6B5D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CD514B0-1B52-4B4B-C2D2-2068923FD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1925820-4D0C-3435-4868-02CE2A027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CB81A-7B2F-47CC-A00E-5F54E214D28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253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901D7-FCEC-7ACE-21FC-1D9BCCEA3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747E87A-CDAF-7B88-277E-188A042A7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C86B3B8-4790-4DB8-5880-A0536ECDB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8580DDA-07A0-D0DD-D48A-6B21CD0B7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D3DE-3555-4868-8A3A-2ED66B440EE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751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B89EB-4BE8-61BF-607B-02EEA49D6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A4AB264-F207-36EF-6667-5E5149995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BC4B3CA-F189-4263-4777-8D089623D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35AD046-7881-7944-E25A-882A47333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D3DE-3555-4868-8A3A-2ED66B440EE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62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D0F65-D676-9BF5-37E2-642F9E643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C1EC27D-2805-A900-5177-34676767B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2BD8B92-1A78-7C48-77C4-EBBF2EC89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476216B-EAFC-094D-C603-C9DA322D5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D3DE-3555-4868-8A3A-2ED66B440EE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2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FE079-222C-202A-62A0-579FD9F13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E6792BD-D4C4-FD70-614D-E73D387D9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A24173C-E986-8EC0-FFEA-EBDA270AD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Alle Ord tæller er et samarbejdsprojekt med det formål at…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43177A0-0530-27B1-8B7D-4C251C945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D3DE-3555-4868-8A3A-2ED66B440EE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8537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BE08D-2FE9-4A6E-6EC2-0A870C6F5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7CE44F5-8A60-273B-CED7-81C4C93E6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31E3270-6C85-8FAE-5901-CF1951E4F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… I projektet er der udviklet en række forskellige indsatser til forskellige målgrupper. Blandt andre ‘Rim og rems med Børste og biblioteket’ og ‘Læs med Orm’ – og til de lidt ældre børn ‘Hr. Skægs Store Ordshow’ og ‘Tegneserier ER læsning’. 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6736052-BCEC-C290-1504-66B403457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CB81A-7B2F-47CC-A00E-5F54E214D28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57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90BCB-66CD-641A-1B13-3E49E2916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1112580-B55C-BDB1-0407-3A4B48573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D7D6237-DAE0-C2A8-7F62-AB277B9B2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da-DK" sz="18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F73737C-912A-FEC7-B62B-BBC55B605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017A9-848A-4FB1-9BD2-7AEEFEA5ADC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505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2777F-3CCB-BF50-2AAA-4D4CCF8E0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A87A68D-45E6-9BAF-B52A-1FD24B7A5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23C3B8-1211-68CD-373F-55BFA81C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0987ED-CF57-4B3A-5BA7-287F1316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7C9CC8-995C-7CB2-642D-8EDB8697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346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747C0-0757-CFCA-16D3-AAF71F7D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E7EA0B-CB2B-25B7-DAA6-22552D0DB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11F6E7-F508-E75B-5706-A708518A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59AC81-B10F-C9DC-8D99-E021E827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71CBDC-15A2-B42E-C406-22A4F4EB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219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80924D1-618D-AD2C-A9B2-A0964AC1A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BEB3179-931C-6737-8EBB-17634A028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C4AD1E8-641C-6B4F-8F8A-3FC041EE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EF9291-ACDA-C857-C968-32AE2541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CF8823-7A3C-0627-B23A-B2ED4010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911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5624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"/>
          <p:cNvSpPr/>
          <p:nvPr/>
        </p:nvSpPr>
        <p:spPr>
          <a:xfrm>
            <a:off x="9906000" y="-762000"/>
            <a:ext cx="254000" cy="762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94" name="Rectangle"/>
          <p:cNvSpPr/>
          <p:nvPr/>
        </p:nvSpPr>
        <p:spPr>
          <a:xfrm>
            <a:off x="5969000" y="-762000"/>
            <a:ext cx="254000" cy="762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95" name="Rectangle"/>
          <p:cNvSpPr/>
          <p:nvPr/>
        </p:nvSpPr>
        <p:spPr>
          <a:xfrm>
            <a:off x="-1" y="-254000"/>
            <a:ext cx="381001" cy="254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96" name="Rectangle"/>
          <p:cNvSpPr/>
          <p:nvPr/>
        </p:nvSpPr>
        <p:spPr>
          <a:xfrm>
            <a:off x="2032000" y="-762000"/>
            <a:ext cx="254000" cy="762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97" name="Rectangle"/>
          <p:cNvSpPr/>
          <p:nvPr/>
        </p:nvSpPr>
        <p:spPr>
          <a:xfrm>
            <a:off x="11811000" y="-254000"/>
            <a:ext cx="381000" cy="254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98" name="Rectangle"/>
          <p:cNvSpPr/>
          <p:nvPr/>
        </p:nvSpPr>
        <p:spPr>
          <a:xfrm>
            <a:off x="4000500" y="-762000"/>
            <a:ext cx="254000" cy="762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99" name="Rectangle"/>
          <p:cNvSpPr/>
          <p:nvPr/>
        </p:nvSpPr>
        <p:spPr>
          <a:xfrm>
            <a:off x="7937500" y="-762000"/>
            <a:ext cx="254000" cy="762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0073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7774D-CAD6-ACD3-B9DF-5B01D38D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D27423-68DC-F87B-B00C-2FD699026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5D3419-F163-5C34-934B-B6CE199E8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1BB6D8-5637-D736-E958-CD2F0CBC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C5E2C9-9CB1-EBD5-BB13-1ECBAA50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99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55271-C723-DD48-004C-BF9D2E4E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D91BE89-C52E-C148-205B-EBDE026BE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C2B372-E562-D9F3-097F-54DA4DDC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A1B14B-8321-4015-F656-4362410F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F72BFE-67E7-2CAC-D0A1-33ACB949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771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06423-1C06-AD8D-385C-8E07EC8A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FC708-C7A1-9F74-FC35-34E8FF630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7419CEC-EEB0-55BA-1002-88D0BDD67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A507F2A-D6A3-C7B3-E02F-C148FB43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6394F19-8FE8-D391-0843-A0C9FDE1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795020-99C0-1D97-4406-956828AD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10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E7A7F-B648-4C92-4953-671DACB9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FA97C79-7802-AAA6-CE79-5EE99C4B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D36999-6D71-E1D6-EFB6-C5B4F38A2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9E6C6F6-F8FE-9464-FD81-D8743DA66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C28E64B-0930-F7A0-316D-A9EE86880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51F65F-2663-F82C-71BD-FCBA1152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80652C4-68F2-908F-2A3E-45EA0F63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0ECC730-D081-8442-45AB-A96D710D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798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6ED07-F9BA-D80F-FC55-D926579E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C0CA8AB-F7C5-4D3A-2C38-9EAF4693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01FF2B7-6ED8-4FF9-03FF-006D1E71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7260A8C-519A-2169-0E0E-7B0123B8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396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AE9278E-151E-6FEA-441B-0C99DF92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17128C9-BCD2-82F1-596B-4E2FD77A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B1EC4D-4048-FD0B-C365-7132D1E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64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65781-F89F-F4F1-AB21-4074897D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A5AC0-54B4-1A72-B975-B09E4D9D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460B808-77D5-9D95-F707-6949753EF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5160AF8-C771-0696-3583-FA20C113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ACF68F-3E30-0862-1957-F23A540A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B439B40-A28E-5611-6413-F2FA51E0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85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A42A2-370F-A1B8-BB19-9322D18F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C1D0816-A7C1-188E-7791-BB5979B62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34C68B2-C5A5-C795-FC59-BA9B39AE2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ADF438-E314-B5A5-12DA-86C5F5D8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A32B7B7-3110-663E-BA44-EC3A3A43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600DC8-70BF-70E1-F89D-75D4AAFE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08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D9890DE-FB2A-14BB-7771-F307F3D0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0EEC24-A912-5415-8AC0-D40C93BAE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130084-6BBB-4DD6-9BE3-900D17E50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C750-97B3-4D01-8B22-0588D91DC5D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E7D4F0-09AA-191D-49EB-AB2610169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83FAA4-BB82-ABB7-6BE5-24D08850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55377-056E-4A22-91FB-5BF054B88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268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esesporet.dk/minisjangs-kaempestore-sprogkasse-bibliotek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.dk/boern/alleordtaeller/faa-endnu-mere-ud-af-sprogkassen-med-laes-med-or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clipart, illustration/afbildning, Animeret tegnefilm, Børnekunst&#10;&#10;AI-genereret indhold kan være ukorrekt.">
            <a:extLst>
              <a:ext uri="{FF2B5EF4-FFF2-40B4-BE49-F238E27FC236}">
                <a16:creationId xmlns:a16="http://schemas.microsoft.com/office/drawing/2014/main" id="{A51F90F5-7CB4-9E1C-A874-E6750FB57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C1DA2-DB6D-DBCF-D11D-EA683A9B5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clipart, Grafik, grafisk design&#10;&#10;AI-genereret indhold kan være ukorrekt.">
            <a:extLst>
              <a:ext uri="{FF2B5EF4-FFF2-40B4-BE49-F238E27FC236}">
                <a16:creationId xmlns:a16="http://schemas.microsoft.com/office/drawing/2014/main" id="{7FE174E7-B3DD-F8DD-3F30-5EFA98EEE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9323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CDA0C-E49A-EEAB-500F-9618E68EA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tegneserie, Animeret tegnefilm, grafisk design&#10;&#10;AI-genereret indhold kan være ukorrekt.">
            <a:extLst>
              <a:ext uri="{FF2B5EF4-FFF2-40B4-BE49-F238E27FC236}">
                <a16:creationId xmlns:a16="http://schemas.microsoft.com/office/drawing/2014/main" id="{A9006329-1491-5AF8-C445-D20ABE1E2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2810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BF862-D8F1-9E6A-A6F7-C3E2B6F41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tøj, person, skærmbillede&#10;&#10;AI-genereret indhold kan være ukorrekt.">
            <a:extLst>
              <a:ext uri="{FF2B5EF4-FFF2-40B4-BE49-F238E27FC236}">
                <a16:creationId xmlns:a16="http://schemas.microsoft.com/office/drawing/2014/main" id="{2BAD5AC5-087E-B965-8B7B-17561927E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516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8EE0A-4FA3-0448-C5E0-55E93B381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skærmbillede, tegneserie">
            <a:extLst>
              <a:ext uri="{FF2B5EF4-FFF2-40B4-BE49-F238E27FC236}">
                <a16:creationId xmlns:a16="http://schemas.microsoft.com/office/drawing/2014/main" id="{7C541D6C-6932-288C-2DDA-150AAAFC3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400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F5BB2-6952-2B8F-4080-0F9E17247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skærmbillede, Font/skrifttype, Onlinereklamering&#10;&#10;AI-genereret indhold kan være ukorrekt.">
            <a:extLst>
              <a:ext uri="{FF2B5EF4-FFF2-40B4-BE49-F238E27FC236}">
                <a16:creationId xmlns:a16="http://schemas.microsoft.com/office/drawing/2014/main" id="{16284606-A37E-C666-E84B-19A95C97F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0613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06F1B-2E47-F3BD-1EE2-73F972736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26C74B5-4013-D93E-6B06-EDB7FC779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B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Indhold…">
            <a:extLst>
              <a:ext uri="{FF2B5EF4-FFF2-40B4-BE49-F238E27FC236}">
                <a16:creationId xmlns:a16="http://schemas.microsoft.com/office/drawing/2014/main" id="{D35463FB-F339-6C7A-BD3C-798FC5ED1DC4}"/>
              </a:ext>
            </a:extLst>
          </p:cNvPr>
          <p:cNvSpPr txBox="1">
            <a:spLocks/>
          </p:cNvSpPr>
          <p:nvPr/>
        </p:nvSpPr>
        <p:spPr>
          <a:xfrm>
            <a:off x="1415257" y="2097535"/>
            <a:ext cx="7967913" cy="37975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1pPr>
            <a:lvl2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2pPr>
            <a:lvl3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3pPr>
            <a:lvl4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4pPr>
            <a:lvl5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5pPr>
            <a:lvl6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6pPr>
            <a:lvl7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7pPr>
            <a:lvl8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8pPr>
            <a:lvl9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9pPr>
          </a:lstStyle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2250" spc="-52"/>
          </a:p>
        </p:txBody>
      </p:sp>
      <p:sp>
        <p:nvSpPr>
          <p:cNvPr id="6" name="Indhold…">
            <a:extLst>
              <a:ext uri="{FF2B5EF4-FFF2-40B4-BE49-F238E27FC236}">
                <a16:creationId xmlns:a16="http://schemas.microsoft.com/office/drawing/2014/main" id="{2761E8E4-EDAC-03DD-B238-7D38F813F2B1}"/>
              </a:ext>
            </a:extLst>
          </p:cNvPr>
          <p:cNvSpPr txBox="1">
            <a:spLocks/>
          </p:cNvSpPr>
          <p:nvPr/>
        </p:nvSpPr>
        <p:spPr>
          <a:xfrm>
            <a:off x="1088852" y="791411"/>
            <a:ext cx="7016092" cy="8810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1pPr>
            <a:lvl2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2pPr>
            <a:lvl3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3pPr>
            <a:lvl4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4pPr>
            <a:lvl5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5pPr>
            <a:lvl6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6pPr>
            <a:lvl7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7pPr>
            <a:lvl8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8pPr>
            <a:lvl9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9pPr>
          </a:lstStyle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4400" dirty="0">
                <a:latin typeface="DR Alle ord tæller Overskrift"/>
              </a:rPr>
              <a:t>Etablering af højtlæsningsrum</a:t>
            </a:r>
            <a:endParaRPr lang="da-DK" sz="4400" dirty="0">
              <a:latin typeface="DR Alle ord tæller Overskrift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b="1" dirty="0">
              <a:latin typeface="DR Publik Condensed SemiBold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b="1" dirty="0">
              <a:latin typeface="DR Publik Condensed SemiBold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4400" dirty="0">
                <a:latin typeface="DR Publik Cond SemiBold Italic" pitchFamily="2" charset="77"/>
              </a:rPr>
              <a:t> </a:t>
            </a:r>
          </a:p>
          <a:p>
            <a:pPr fontAlgn="base">
              <a:buNone/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600" spc="-52" dirty="0">
              <a:latin typeface="DR Publik" panose="00000500000000000000"/>
            </a:endParaRP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r>
              <a:rPr lang="da-DK" sz="1800" spc="-52" dirty="0"/>
              <a:t> </a:t>
            </a: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800" spc="-52" dirty="0"/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r>
              <a:rPr lang="da-DK" sz="1800" spc="-52" dirty="0"/>
              <a:t> </a:t>
            </a: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800" spc="-52" dirty="0"/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2000" spc="-52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E6410E4-6487-993F-FBBE-5F58BE5EE35B}"/>
              </a:ext>
            </a:extLst>
          </p:cNvPr>
          <p:cNvSpPr txBox="1"/>
          <p:nvPr/>
        </p:nvSpPr>
        <p:spPr>
          <a:xfrm>
            <a:off x="1088851" y="1416926"/>
            <a:ext cx="7558191" cy="71711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000" dirty="0">
              <a:ea typeface="+mn-lt"/>
              <a:cs typeface="+mn-lt"/>
            </a:endParaRPr>
          </a:p>
          <a:p>
            <a:r>
              <a:rPr lang="da-DK" sz="2000" dirty="0">
                <a:latin typeface="DR Publik VAR Regular Condensed Bold"/>
                <a:ea typeface="+mn-lt"/>
                <a:cs typeface="+mn-lt"/>
              </a:rPr>
              <a:t>Her får du en række tips til at etablere et godt rum for din egen brug af sprogkassen sammen med børn.</a:t>
            </a:r>
          </a:p>
          <a:p>
            <a:endParaRPr lang="da-DK" sz="2000" dirty="0">
              <a:latin typeface="DR Publik VAR Regular Condensed Bold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DR Publik VAR Regular Condensed Bold"/>
                <a:ea typeface="+mn-lt"/>
                <a:cs typeface="+mn-lt"/>
              </a:rPr>
              <a:t>Find et roligt sted uden for mange forstyrrende elementer, hvor der ikke er gennemgang og støj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DR Publik VAR Regular Condensed Bold"/>
                <a:ea typeface="+mn-lt"/>
                <a:cs typeface="+mn-lt"/>
              </a:rPr>
              <a:t>Skab et fokus på stedet, hvor I skal noget sammen – fx med et tæppe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DR Publik VAR Regular Condensed Bold"/>
                <a:ea typeface="+mn-lt"/>
                <a:cs typeface="+mn-lt"/>
              </a:rPr>
              <a:t>Overvej din placering i forhold til lyskilder – hav ikke lys i ryggen, men på aktiviteten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DR Publik VAR Regular Condensed Bold"/>
                <a:ea typeface="+mn-lt"/>
                <a:cs typeface="+mn-lt"/>
              </a:rPr>
              <a:t>Det er dig, der med krop og stemme skal regulere tempo og støjniveau i forløbet – indlæg fx små stop med bevægelse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DR Publik VAR Regular Condensed Bold"/>
                <a:ea typeface="+mn-lt"/>
                <a:cs typeface="+mn-lt"/>
              </a:rPr>
              <a:t>S</a:t>
            </a:r>
            <a:r>
              <a:rPr lang="da-DK" sz="2000" dirty="0"/>
              <a:t>kab en tydelig indledning og afslutning på aktiviteten – fx med et lille vers</a:t>
            </a:r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000" dirty="0">
              <a:ea typeface="+mn-lt"/>
              <a:cs typeface="+mn-lt"/>
            </a:endParaRPr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2000" dirty="0">
                <a:ea typeface="+mn-lt"/>
                <a:cs typeface="+mn-lt"/>
                <a:hlinkClick r:id="rId3"/>
              </a:rPr>
              <a:t>Minisjangs Kæmpestore Sprogkasse - for biblioteker | Bibliotekernes Sprog og Læsespor</a:t>
            </a:r>
            <a:r>
              <a:rPr lang="da-DK" sz="2000" dirty="0">
                <a:latin typeface="DR Publik"/>
              </a:rPr>
              <a:t> </a:t>
            </a:r>
            <a:endParaRPr lang="da-DK" dirty="0"/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000" dirty="0">
              <a:latin typeface="DR Publik"/>
            </a:endParaRPr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000" dirty="0">
              <a:latin typeface="DR Publik"/>
            </a:endParaRPr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000" dirty="0">
              <a:latin typeface="Segoe UI"/>
              <a:cs typeface="Segoe UI"/>
            </a:endParaRPr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000" dirty="0">
              <a:latin typeface="DR Publik"/>
            </a:endParaRPr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000" dirty="0">
              <a:latin typeface="DR Publik"/>
            </a:endParaRPr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000" dirty="0">
              <a:latin typeface="DR Publik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5FB276A7-F949-BBCC-1533-E2630F099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99" y="312405"/>
            <a:ext cx="647936" cy="4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Et billede, der indeholder clipart, Grafik, tegneserie&#10;&#10;AI-genereret indhold kan være ukorrekt.">
            <a:extLst>
              <a:ext uri="{FF2B5EF4-FFF2-40B4-BE49-F238E27FC236}">
                <a16:creationId xmlns:a16="http://schemas.microsoft.com/office/drawing/2014/main" id="{1775F3F5-5F07-2B8C-9082-9BC0C9082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81" y="2766461"/>
            <a:ext cx="6265885" cy="35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64588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8D634-8D3F-D3AB-D473-E041EB0AD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tøj, skærmbillede, kvinde&#10;&#10;AI-genereret indhold kan være ukorrekt.">
            <a:hlinkClick r:id="rId3"/>
            <a:extLst>
              <a:ext uri="{FF2B5EF4-FFF2-40B4-BE49-F238E27FC236}">
                <a16:creationId xmlns:a16="http://schemas.microsoft.com/office/drawing/2014/main" id="{CA3E1101-5897-BC6F-792A-DB859964D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19007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542AE-90F8-5ED0-58C9-5BFE276E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dhold…">
            <a:extLst>
              <a:ext uri="{FF2B5EF4-FFF2-40B4-BE49-F238E27FC236}">
                <a16:creationId xmlns:a16="http://schemas.microsoft.com/office/drawing/2014/main" id="{F3A5ACBB-43A1-F921-E045-AD03ABD829DE}"/>
              </a:ext>
            </a:extLst>
          </p:cNvPr>
          <p:cNvSpPr txBox="1">
            <a:spLocks/>
          </p:cNvSpPr>
          <p:nvPr/>
        </p:nvSpPr>
        <p:spPr>
          <a:xfrm>
            <a:off x="1415257" y="2097535"/>
            <a:ext cx="7967913" cy="37975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1pPr>
            <a:lvl2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2pPr>
            <a:lvl3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3pPr>
            <a:lvl4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4pPr>
            <a:lvl5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5pPr>
            <a:lvl6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6pPr>
            <a:lvl7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7pPr>
            <a:lvl8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8pPr>
            <a:lvl9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9pPr>
          </a:lstStyle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2250" spc="-52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E150938-BF69-0998-2E7B-7FCF44809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99" y="312405"/>
            <a:ext cx="647936" cy="4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Billede 8" descr="Et billede, der indeholder tekst, skærmbillede, Tryk, Font/skrifttype&#10;&#10;AI-genereret indhold kan være ukorrekt.">
            <a:extLst>
              <a:ext uri="{FF2B5EF4-FFF2-40B4-BE49-F238E27FC236}">
                <a16:creationId xmlns:a16="http://schemas.microsoft.com/office/drawing/2014/main" id="{EA1DE9D0-ECFE-1552-318B-270ADCAA5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4818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86E21-5049-1BB4-0223-315F20D98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dhold…">
            <a:extLst>
              <a:ext uri="{FF2B5EF4-FFF2-40B4-BE49-F238E27FC236}">
                <a16:creationId xmlns:a16="http://schemas.microsoft.com/office/drawing/2014/main" id="{CD7B2255-BF8F-AB17-1A2D-CCDBD3600E74}"/>
              </a:ext>
            </a:extLst>
          </p:cNvPr>
          <p:cNvSpPr txBox="1">
            <a:spLocks/>
          </p:cNvSpPr>
          <p:nvPr/>
        </p:nvSpPr>
        <p:spPr>
          <a:xfrm>
            <a:off x="1415257" y="2097535"/>
            <a:ext cx="7967913" cy="37975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1pPr>
            <a:lvl2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2pPr>
            <a:lvl3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3pPr>
            <a:lvl4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4pPr>
            <a:lvl5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5pPr>
            <a:lvl6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6pPr>
            <a:lvl7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7pPr>
            <a:lvl8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8pPr>
            <a:lvl9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9pPr>
          </a:lstStyle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2250" spc="-52"/>
          </a:p>
        </p:txBody>
      </p:sp>
      <p:pic>
        <p:nvPicPr>
          <p:cNvPr id="5" name="Billede 4" descr="Et billede, der indeholder tekst, skærmbillede, grafisk design, design&#10;&#10;AI-genereret indhold kan være ukorrekt.">
            <a:extLst>
              <a:ext uri="{FF2B5EF4-FFF2-40B4-BE49-F238E27FC236}">
                <a16:creationId xmlns:a16="http://schemas.microsoft.com/office/drawing/2014/main" id="{66ED791B-2155-EAF4-75DD-EE3C87B69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97790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EA5FE-9249-513A-FAD0-53F109917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1C3176F-1452-CF19-88B0-637CB63ECA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B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23FCAA4-5C72-80ED-D88E-B97B8FFD929F}"/>
              </a:ext>
            </a:extLst>
          </p:cNvPr>
          <p:cNvSpPr txBox="1"/>
          <p:nvPr/>
        </p:nvSpPr>
        <p:spPr>
          <a:xfrm flipH="1">
            <a:off x="964683" y="2184321"/>
            <a:ext cx="9569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1pPr>
            <a:lvl2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2pPr>
            <a:lvl3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3pPr>
            <a:lvl4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4pPr>
            <a:lvl5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5pPr>
            <a:lvl6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6pPr>
            <a:lvl7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7pPr>
            <a:lvl8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8pPr>
            <a:lvl9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6000" dirty="0">
                <a:latin typeface="DR Alle ord tæller Overskrift" pitchFamily="50" charset="0"/>
              </a:rPr>
              <a:t>Det digitale univers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C60D755-A8EE-3A47-6813-915D08CB4574}"/>
              </a:ext>
            </a:extLst>
          </p:cNvPr>
          <p:cNvSpPr txBox="1"/>
          <p:nvPr/>
        </p:nvSpPr>
        <p:spPr>
          <a:xfrm>
            <a:off x="603631" y="3426321"/>
            <a:ext cx="8075630" cy="28543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1pPr>
            <a:lvl2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2pPr>
            <a:lvl3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3pPr>
            <a:lvl4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4pPr>
            <a:lvl5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5pPr>
            <a:lvl6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6pPr>
            <a:lvl7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7pPr>
            <a:lvl8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8pPr>
            <a:lvl9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9pPr>
          </a:lstStyle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DR Publik" panose="00000500000000000000" pitchFamily="50" charset="0"/>
                <a:ea typeface="Calibri" panose="020F0502020204030204" pitchFamily="34" charset="0"/>
              </a:rPr>
              <a:t>Videoer om brug af hånddukken, om dialogisk fortælling og om kassens indhold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 err="1">
                <a:latin typeface="DR Publik" panose="00000500000000000000" pitchFamily="50" charset="0"/>
                <a:ea typeface="Calibri" panose="020F0502020204030204" pitchFamily="34" charset="0"/>
              </a:rPr>
              <a:t>Fagtevideoer</a:t>
            </a:r>
            <a:r>
              <a:rPr lang="da-DK" sz="2000" dirty="0">
                <a:latin typeface="DR Publik" panose="00000500000000000000" pitchFamily="50" charset="0"/>
                <a:ea typeface="Calibri" panose="020F0502020204030204" pitchFamily="34" charset="0"/>
              </a:rPr>
              <a:t> til remserne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DR Publik" panose="00000500000000000000" pitchFamily="50" charset="0"/>
                <a:ea typeface="Calibri" panose="020F0502020204030204" pitchFamily="34" charset="0"/>
              </a:rPr>
              <a:t>Aktivitetshæfte med lege og idéer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DR Publik" panose="00000500000000000000" pitchFamily="50" charset="0"/>
                <a:ea typeface="Calibri" panose="020F0502020204030204" pitchFamily="34" charset="0"/>
              </a:rPr>
              <a:t>Forældrespor med inspiration til at lege og læse derhjemme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DR Publik"/>
                <a:ea typeface="Calibri"/>
              </a:rPr>
              <a:t>Dr.dk/sprogkasse, sprogsporet.dk  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 err="1">
                <a:latin typeface="DR Publik" panose="00000500000000000000" pitchFamily="50" charset="0"/>
                <a:ea typeface="Calibri" panose="020F0502020204030204" pitchFamily="34" charset="0"/>
              </a:rPr>
              <a:t>DR.dr.dr</a:t>
            </a:r>
            <a:r>
              <a:rPr lang="da-DK" sz="2000" dirty="0">
                <a:latin typeface="DR Publik" panose="00000500000000000000" pitchFamily="50" charset="0"/>
                <a:ea typeface="Calibri" panose="020F0502020204030204" pitchFamily="34" charset="0"/>
              </a:rPr>
              <a:t>/tv/</a:t>
            </a:r>
            <a:r>
              <a:rPr lang="da-DK" sz="2000" dirty="0" err="1">
                <a:latin typeface="DR Publik" panose="00000500000000000000" pitchFamily="50" charset="0"/>
                <a:ea typeface="Calibri" panose="020F0502020204030204" pitchFamily="34" charset="0"/>
              </a:rPr>
              <a:t>minisjang</a:t>
            </a:r>
            <a:endParaRPr lang="da-DK" sz="2000" dirty="0">
              <a:latin typeface="DR Publik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A7679F74-2E2B-A1EE-D826-7ECF69EF3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99" y="312405"/>
            <a:ext cx="647936" cy="4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Et billede, der indeholder clipart, Grafik, tegneserie&#10;&#10;AI-genereret indhold kan være ukorrekt.">
            <a:extLst>
              <a:ext uri="{FF2B5EF4-FFF2-40B4-BE49-F238E27FC236}">
                <a16:creationId xmlns:a16="http://schemas.microsoft.com/office/drawing/2014/main" id="{DE1F2918-9654-33FE-BB5D-350BB045D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559" y="34437"/>
            <a:ext cx="5308596" cy="29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8FB24-43B7-796C-AE93-C16F1FC80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2BFD404-404C-A3A4-7ECA-AFF2BEAF5E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B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F729BEF-B341-1CB5-8018-68D02C89917C}"/>
              </a:ext>
            </a:extLst>
          </p:cNvPr>
          <p:cNvSpPr txBox="1"/>
          <p:nvPr/>
        </p:nvSpPr>
        <p:spPr>
          <a:xfrm flipH="1">
            <a:off x="694062" y="2184321"/>
            <a:ext cx="9839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1pPr>
            <a:lvl2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2pPr>
            <a:lvl3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3pPr>
            <a:lvl4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4pPr>
            <a:lvl5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5pPr>
            <a:lvl6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6pPr>
            <a:lvl7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7pPr>
            <a:lvl8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8pPr>
            <a:lvl9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6000" dirty="0">
                <a:latin typeface="DR Alle ord tæller Overskrift" pitchFamily="50" charset="0"/>
              </a:rPr>
              <a:t>XX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C8E08C0-03CA-2FF6-5AFF-232AEA58BBD7}"/>
              </a:ext>
            </a:extLst>
          </p:cNvPr>
          <p:cNvSpPr txBox="1"/>
          <p:nvPr/>
        </p:nvSpPr>
        <p:spPr>
          <a:xfrm>
            <a:off x="603631" y="3426321"/>
            <a:ext cx="807563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1pPr>
            <a:lvl2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2pPr>
            <a:lvl3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3pPr>
            <a:lvl4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4pPr>
            <a:lvl5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5pPr>
            <a:lvl6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6pPr>
            <a:lvl7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7pPr>
            <a:lvl8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8pPr>
            <a:lvl9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9pPr>
          </a:lstStyle>
          <a:p>
            <a:pPr marL="342900" lvl="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DR Public"/>
              </a:rPr>
              <a:t>Kort og godt om forskning i børns sproglige udvikling</a:t>
            </a: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DR Public"/>
              </a:rPr>
              <a:t>Om projektet Alle Ord Tæller </a:t>
            </a:r>
          </a:p>
          <a:p>
            <a:pPr marL="342900" lvl="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DR Public"/>
              </a:rPr>
              <a:t>Hvad er </a:t>
            </a:r>
            <a:r>
              <a:rPr lang="da-DK" sz="2400" dirty="0" err="1">
                <a:latin typeface="DR Public"/>
              </a:rPr>
              <a:t>Minisjangs</a:t>
            </a:r>
            <a:r>
              <a:rPr lang="da-DK" sz="2400" dirty="0">
                <a:latin typeface="DR Public"/>
              </a:rPr>
              <a:t> kæmpestore sprogkasse, og hvordan kan den bruges?</a:t>
            </a:r>
          </a:p>
          <a:p>
            <a:pPr marL="342900" lvl="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DR Public"/>
              </a:rPr>
              <a:t>Bibliotekets øvrige tilbud til dagtilbud 0-6 år </a:t>
            </a:r>
          </a:p>
          <a:p>
            <a:pPr marL="342900" lvl="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DR Public"/>
              </a:rPr>
              <a:t>Spørgsmål og dialog</a:t>
            </a:r>
          </a:p>
          <a:p>
            <a:pPr marL="342900" lvl="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DR Public"/>
              </a:rPr>
              <a:t>Tak for i dag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2F6B3C14-F51E-ACB4-75B9-EB4EEC321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99" y="312405"/>
            <a:ext cx="647936" cy="4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49DFBDE-A48D-4913-8A7A-1613B4690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71" y="313447"/>
            <a:ext cx="2230502" cy="150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684FB560-73BD-E8F0-4B2A-646DB77B9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788" y="3763546"/>
            <a:ext cx="1709408" cy="25725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074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DFC5-4DEF-83DF-CF9A-0A918D83D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067A214-015A-6EBE-1A9D-B4FCD2EC4F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B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Indhold…">
            <a:extLst>
              <a:ext uri="{FF2B5EF4-FFF2-40B4-BE49-F238E27FC236}">
                <a16:creationId xmlns:a16="http://schemas.microsoft.com/office/drawing/2014/main" id="{F5FCC44E-5E1D-2151-CC55-3F54FC630588}"/>
              </a:ext>
            </a:extLst>
          </p:cNvPr>
          <p:cNvSpPr txBox="1">
            <a:spLocks/>
          </p:cNvSpPr>
          <p:nvPr/>
        </p:nvSpPr>
        <p:spPr>
          <a:xfrm>
            <a:off x="1415257" y="2097535"/>
            <a:ext cx="7967913" cy="37975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1pPr>
            <a:lvl2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2pPr>
            <a:lvl3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3pPr>
            <a:lvl4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4pPr>
            <a:lvl5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5pPr>
            <a:lvl6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6pPr>
            <a:lvl7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7pPr>
            <a:lvl8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8pPr>
            <a:lvl9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9pPr>
          </a:lstStyle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2250" spc="-52"/>
          </a:p>
        </p:txBody>
      </p:sp>
      <p:sp>
        <p:nvSpPr>
          <p:cNvPr id="6" name="Indhold…">
            <a:extLst>
              <a:ext uri="{FF2B5EF4-FFF2-40B4-BE49-F238E27FC236}">
                <a16:creationId xmlns:a16="http://schemas.microsoft.com/office/drawing/2014/main" id="{B36DCC74-753A-C20B-4515-053CCC12EE07}"/>
              </a:ext>
            </a:extLst>
          </p:cNvPr>
          <p:cNvSpPr txBox="1">
            <a:spLocks/>
          </p:cNvSpPr>
          <p:nvPr/>
        </p:nvSpPr>
        <p:spPr>
          <a:xfrm>
            <a:off x="1088852" y="1827125"/>
            <a:ext cx="7016092" cy="8810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1pPr>
            <a:lvl2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2pPr>
            <a:lvl3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3pPr>
            <a:lvl4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4pPr>
            <a:lvl5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5pPr>
            <a:lvl6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6pPr>
            <a:lvl7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7pPr>
            <a:lvl8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8pPr>
            <a:lvl9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9pPr>
          </a:lstStyle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4400" dirty="0">
                <a:latin typeface="DR Alle ord tæller Overskrift"/>
              </a:rPr>
              <a:t>Bibliotekets øvrige tilbud til dagtilbud 0-6 år </a:t>
            </a:r>
            <a:endParaRPr lang="da-DK" sz="4400" dirty="0">
              <a:latin typeface="DR Alle ord tæller Overskrift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2400" dirty="0">
                <a:latin typeface="DR Publik" pitchFamily="2" charset="77"/>
              </a:rPr>
              <a:t>XX</a:t>
            </a: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2400" dirty="0">
                <a:latin typeface="DR Publik" pitchFamily="2" charset="77"/>
              </a:rPr>
              <a:t>XX</a:t>
            </a: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2400" dirty="0">
                <a:latin typeface="DR Publik" pitchFamily="2" charset="77"/>
              </a:rPr>
              <a:t>XX</a:t>
            </a: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2400" dirty="0">
                <a:latin typeface="DR Publik" pitchFamily="2" charset="77"/>
              </a:rPr>
              <a:t>XX</a:t>
            </a: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b="1" dirty="0">
              <a:latin typeface="DR Publik Condensed SemiBold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b="1" dirty="0">
              <a:latin typeface="DR Publik Condensed SemiBold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4400" dirty="0">
                <a:latin typeface="DR Publik Cond SemiBold Italic" pitchFamily="2" charset="77"/>
              </a:rPr>
              <a:t> </a:t>
            </a:r>
          </a:p>
          <a:p>
            <a:pPr fontAlgn="base">
              <a:buNone/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600" spc="-52" dirty="0">
              <a:latin typeface="DR Publik" panose="00000500000000000000"/>
            </a:endParaRP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r>
              <a:rPr lang="da-DK" sz="1800" spc="-52" dirty="0"/>
              <a:t> </a:t>
            </a: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800" spc="-52" dirty="0"/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r>
              <a:rPr lang="da-DK" sz="1800" spc="-52" dirty="0"/>
              <a:t> </a:t>
            </a: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800" spc="-52" dirty="0"/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2000" spc="-52" dirty="0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ADA31C50-8262-2D5F-2DC4-BD76D9936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99" y="312405"/>
            <a:ext cx="647936" cy="4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083C9AD1-966E-F651-764D-0589F369E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83114" y="551908"/>
            <a:ext cx="2011860" cy="13529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6871416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C9CE8-1443-4A28-EDAA-03D06CC45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8843060-8988-91DC-601E-9602D82A79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B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A3C0DBD-BA89-4628-95E1-AC5D0194E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5801" y="1732408"/>
            <a:ext cx="10717367" cy="6028519"/>
          </a:xfrm>
          <a:prstGeom prst="rect">
            <a:avLst/>
          </a:prstGeom>
        </p:spPr>
      </p:pic>
      <p:pic>
        <p:nvPicPr>
          <p:cNvPr id="7" name="Billede 6" descr="Et billede, der indeholder logo, kreativitet&#10;&#10;AI-genereret indhold kan være ukorrekt.">
            <a:extLst>
              <a:ext uri="{FF2B5EF4-FFF2-40B4-BE49-F238E27FC236}">
                <a16:creationId xmlns:a16="http://schemas.microsoft.com/office/drawing/2014/main" id="{DD230B4D-723F-6090-278E-ED2308EFA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69593" flipH="1">
            <a:off x="2894510" y="-2329947"/>
            <a:ext cx="9291427" cy="92914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29CD98-417E-2598-7B18-01EA65E9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33" y="1480716"/>
            <a:ext cx="10356570" cy="1154618"/>
          </a:xfrm>
        </p:spPr>
        <p:txBody>
          <a:bodyPr>
            <a:noAutofit/>
          </a:bodyPr>
          <a:lstStyle/>
          <a:p>
            <a:pPr algn="ctr"/>
            <a:r>
              <a:rPr lang="da-DK" sz="3200" b="1" dirty="0">
                <a:latin typeface="DR Alle ord tæller Overskrift"/>
              </a:rPr>
              <a:t>Spørgsmål?</a:t>
            </a:r>
            <a:endParaRPr lang="da-DK" sz="3200" dirty="0">
              <a:latin typeface="DR Alle ord tæller Overskrift"/>
            </a:endParaRPr>
          </a:p>
        </p:txBody>
      </p:sp>
    </p:spTree>
    <p:extLst>
      <p:ext uri="{BB962C8B-B14F-4D97-AF65-F5344CB8AC3E}">
        <p14:creationId xmlns:p14="http://schemas.microsoft.com/office/powerpoint/2010/main" val="5375465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2A300-782F-6EED-95D7-5FEFD545C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clipart, tegneserie, Animeret tegnefilm, illustration/afbildning&#10;&#10;AI-genereret indhold kan være ukorrekt.">
            <a:extLst>
              <a:ext uri="{FF2B5EF4-FFF2-40B4-BE49-F238E27FC236}">
                <a16:creationId xmlns:a16="http://schemas.microsoft.com/office/drawing/2014/main" id="{336C8DFA-62CD-C7B9-0C5B-61073D874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76056-195C-A50E-3224-FC9D142B3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708919E-3ACF-B21F-320C-3EFAC3068E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B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2286FC-3534-6E37-1E6A-288F3259170D}"/>
              </a:ext>
            </a:extLst>
          </p:cNvPr>
          <p:cNvSpPr/>
          <p:nvPr/>
        </p:nvSpPr>
        <p:spPr>
          <a:xfrm>
            <a:off x="-43563" y="0"/>
            <a:ext cx="12192000" cy="6858000"/>
          </a:xfrm>
          <a:prstGeom prst="rect">
            <a:avLst/>
          </a:prstGeom>
          <a:solidFill>
            <a:srgbClr val="C2B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Indhold…">
            <a:extLst>
              <a:ext uri="{FF2B5EF4-FFF2-40B4-BE49-F238E27FC236}">
                <a16:creationId xmlns:a16="http://schemas.microsoft.com/office/drawing/2014/main" id="{626E5DE5-F1A0-D978-5FDE-70E28BCAD2BA}"/>
              </a:ext>
            </a:extLst>
          </p:cNvPr>
          <p:cNvSpPr txBox="1">
            <a:spLocks/>
          </p:cNvSpPr>
          <p:nvPr/>
        </p:nvSpPr>
        <p:spPr>
          <a:xfrm>
            <a:off x="1415257" y="2097535"/>
            <a:ext cx="7967913" cy="37975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1pPr>
            <a:lvl2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2pPr>
            <a:lvl3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3pPr>
            <a:lvl4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4pPr>
            <a:lvl5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5pPr>
            <a:lvl6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6pPr>
            <a:lvl7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7pPr>
            <a:lvl8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8pPr>
            <a:lvl9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9pPr>
          </a:lstStyle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2250" spc="-52"/>
          </a:p>
        </p:txBody>
      </p:sp>
      <p:sp>
        <p:nvSpPr>
          <p:cNvPr id="6" name="Indhold…">
            <a:extLst>
              <a:ext uri="{FF2B5EF4-FFF2-40B4-BE49-F238E27FC236}">
                <a16:creationId xmlns:a16="http://schemas.microsoft.com/office/drawing/2014/main" id="{16F04765-CE74-EEED-9773-FDA02685091D}"/>
              </a:ext>
            </a:extLst>
          </p:cNvPr>
          <p:cNvSpPr txBox="1">
            <a:spLocks/>
          </p:cNvSpPr>
          <p:nvPr/>
        </p:nvSpPr>
        <p:spPr>
          <a:xfrm>
            <a:off x="756966" y="1077564"/>
            <a:ext cx="9401447" cy="4702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1pPr>
            <a:lvl2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2pPr>
            <a:lvl3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3pPr>
            <a:lvl4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4pPr>
            <a:lvl5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5pPr>
            <a:lvl6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6pPr>
            <a:lvl7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7pPr>
            <a:lvl8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8pPr>
            <a:lvl9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9pPr>
          </a:lstStyle>
          <a:p>
            <a:pPr defTabSz="883898">
              <a:lnSpc>
                <a:spcPct val="90000"/>
              </a:lnSpc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4800" dirty="0">
                <a:latin typeface="DR Alle ord tæller Overskrift" pitchFamily="2" charset="77"/>
              </a:rPr>
              <a:t> </a:t>
            </a: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600" spc="-52" dirty="0">
              <a:latin typeface="DR Publik" panose="00000500000000000000"/>
            </a:endParaRP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r>
              <a:rPr lang="da-DK" sz="1800" spc="-52" dirty="0"/>
              <a:t> </a:t>
            </a: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800" spc="-52" dirty="0"/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r>
              <a:rPr lang="da-DK" sz="1800" spc="-52" dirty="0"/>
              <a:t> </a:t>
            </a: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800" spc="-52" dirty="0"/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2000" spc="-52" dirty="0"/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B5B57A26-57E5-0DE9-D20B-A8BB7C7D0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99" y="312405"/>
            <a:ext cx="647936" cy="4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CC5E21BB-D1BC-722A-D60C-07F3D8038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27623" r="17109" b="25784"/>
          <a:stretch>
            <a:fillRect/>
          </a:stretch>
        </p:blipFill>
        <p:spPr>
          <a:xfrm rot="21338087">
            <a:off x="3493749" y="2135063"/>
            <a:ext cx="6813593" cy="4470117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6F77B221-7BCB-D338-8298-40BBC6A07CFB}"/>
              </a:ext>
            </a:extLst>
          </p:cNvPr>
          <p:cNvSpPr txBox="1"/>
          <p:nvPr/>
        </p:nvSpPr>
        <p:spPr>
          <a:xfrm>
            <a:off x="4372291" y="3279165"/>
            <a:ext cx="539850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3600" dirty="0">
                <a:latin typeface="DR Publik"/>
              </a:rPr>
              <a:t>Hvad siger forskning om børns sproglige udvikling? </a:t>
            </a:r>
          </a:p>
        </p:txBody>
      </p:sp>
      <p:pic>
        <p:nvPicPr>
          <p:cNvPr id="2" name="Picture 1" descr="Image">
            <a:extLst>
              <a:ext uri="{FF2B5EF4-FFF2-40B4-BE49-F238E27FC236}">
                <a16:creationId xmlns:a16="http://schemas.microsoft.com/office/drawing/2014/main" id="{4C12B951-B097-432C-D94A-C59D0B1BD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661" y="4439895"/>
            <a:ext cx="1747895" cy="1611791"/>
          </a:xfrm>
          <a:prstGeom prst="rect">
            <a:avLst/>
          </a:prstGeom>
        </p:spPr>
      </p:pic>
      <p:pic>
        <p:nvPicPr>
          <p:cNvPr id="7" name="Billede 9" descr="Et billede, der indeholder tegneserie, stjerne&#10;&#10;AI-genereret indhold kan være ukorrekt.">
            <a:extLst>
              <a:ext uri="{FF2B5EF4-FFF2-40B4-BE49-F238E27FC236}">
                <a16:creationId xmlns:a16="http://schemas.microsoft.com/office/drawing/2014/main" id="{BDD11449-C62E-71A2-5056-54560DD9B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030">
            <a:off x="5317553" y="155976"/>
            <a:ext cx="5927818" cy="33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19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2D508-2F91-3F22-2CBD-AED411FD3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D02A188-BA45-235D-10ED-A71E5900A8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B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DF52E5C-59C0-A91D-E085-C8B741C44BAE}"/>
              </a:ext>
            </a:extLst>
          </p:cNvPr>
          <p:cNvSpPr txBox="1"/>
          <p:nvPr/>
        </p:nvSpPr>
        <p:spPr>
          <a:xfrm flipH="1">
            <a:off x="694062" y="2184321"/>
            <a:ext cx="9839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1pPr>
            <a:lvl2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2pPr>
            <a:lvl3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3pPr>
            <a:lvl4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4pPr>
            <a:lvl5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5pPr>
            <a:lvl6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6pPr>
            <a:lvl7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7pPr>
            <a:lvl8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8pPr>
            <a:lvl9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6000" dirty="0">
                <a:latin typeface="DR Alle ord tæller Overskrift" pitchFamily="50" charset="0"/>
              </a:rPr>
              <a:t>Uligheden starter tidligt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FDD2DE6-AE83-8D4B-19A6-71379C3AB9FF}"/>
              </a:ext>
            </a:extLst>
          </p:cNvPr>
          <p:cNvSpPr txBox="1"/>
          <p:nvPr/>
        </p:nvSpPr>
        <p:spPr>
          <a:xfrm>
            <a:off x="603631" y="3426321"/>
            <a:ext cx="8075630" cy="20928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1pPr>
            <a:lvl2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2pPr>
            <a:lvl3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3pPr>
            <a:lvl4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4pPr>
            <a:lvl5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5pPr>
            <a:lvl6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6pPr>
            <a:lvl7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7pPr>
            <a:lvl8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8pPr>
            <a:lvl9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9pPr>
          </a:lstStyle>
          <a:p>
            <a:pPr lvl="0">
              <a:lnSpc>
                <a:spcPct val="100000"/>
              </a:lnSpc>
            </a:pPr>
            <a:r>
              <a:rPr lang="da-DK" sz="2400" dirty="0"/>
              <a:t>Studier af tusindvis af danske børn viser store forskelle i ordforrådet allerede ved vuggestuealderen. Børn fra hjem med kortere uddannelse eller immigrantbaggrund har ofte færre ord med i bagagen.</a:t>
            </a:r>
          </a:p>
          <a:p>
            <a:pPr lvl="0">
              <a:lnSpc>
                <a:spcPct val="100000"/>
              </a:lnSpc>
            </a:pPr>
            <a:endParaRPr lang="da-DK" sz="2400" dirty="0">
              <a:latin typeface="DR Publik" panose="00000500000000000000" pitchFamily="50" charset="0"/>
              <a:ea typeface="Calibri" panose="020F05020202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da-DK" sz="1000" dirty="0"/>
              <a:t>Dorte Bleses, professor ved </a:t>
            </a:r>
            <a:r>
              <a:rPr lang="da-DK" sz="1000" dirty="0" err="1"/>
              <a:t>TrygFondens</a:t>
            </a:r>
            <a:r>
              <a:rPr lang="da-DK" sz="1000" dirty="0"/>
              <a:t> Børneforskningscenter</a:t>
            </a:r>
            <a:endParaRPr lang="da-DK" sz="1000" dirty="0">
              <a:latin typeface="DR Publik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D3631626-634B-A2CD-6AE2-F6780F305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99" y="312405"/>
            <a:ext cx="647936" cy="4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52113CF-DA98-3366-C7B4-5D7F1711C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71" y="313447"/>
            <a:ext cx="2230502" cy="150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17E26D62-CB54-4742-6B00-F2A445DEB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788" y="3763546"/>
            <a:ext cx="1709408" cy="25725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872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203C3-818A-32DC-B796-AE58C96B9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F082044-B0DD-EB42-EB8B-B814654BD8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B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A135195-955F-0936-9F11-EE82C88415BA}"/>
              </a:ext>
            </a:extLst>
          </p:cNvPr>
          <p:cNvSpPr txBox="1"/>
          <p:nvPr/>
        </p:nvSpPr>
        <p:spPr>
          <a:xfrm flipH="1">
            <a:off x="495758" y="2184321"/>
            <a:ext cx="10038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1pPr>
            <a:lvl2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2pPr>
            <a:lvl3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3pPr>
            <a:lvl4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4pPr>
            <a:lvl5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5pPr>
            <a:lvl6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6pPr>
            <a:lvl7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7pPr>
            <a:lvl8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8pPr>
            <a:lvl9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6000" dirty="0">
                <a:latin typeface="DR Alle ord tæller Overskrift" pitchFamily="50" charset="0"/>
              </a:rPr>
              <a:t>Sproget er ikke en isoleret færdighed</a:t>
            </a:r>
          </a:p>
          <a:p>
            <a:pPr>
              <a:lnSpc>
                <a:spcPct val="100000"/>
              </a:lnSpc>
            </a:pPr>
            <a:endParaRPr lang="da-DK" sz="6000" dirty="0">
              <a:latin typeface="DR Alle ord tæller Overskrift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7BE84E-0A28-19F6-2E7F-DA3EF0E74CC9}"/>
              </a:ext>
            </a:extLst>
          </p:cNvPr>
          <p:cNvSpPr txBox="1"/>
          <p:nvPr/>
        </p:nvSpPr>
        <p:spPr>
          <a:xfrm>
            <a:off x="603631" y="3426321"/>
            <a:ext cx="8075630" cy="3570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1pPr>
            <a:lvl2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2pPr>
            <a:lvl3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3pPr>
            <a:lvl4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4pPr>
            <a:lvl5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5pPr>
            <a:lvl6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6pPr>
            <a:lvl7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7pPr>
            <a:lvl8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8pPr>
            <a:lvl9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9pPr>
          </a:lstStyle>
          <a:p>
            <a:pPr lvl="0">
              <a:lnSpc>
                <a:spcPct val="100000"/>
              </a:lnSpc>
            </a:pPr>
            <a:endParaRPr lang="da-DK" sz="2400" dirty="0">
              <a:latin typeface="DR Public"/>
            </a:endParaRPr>
          </a:p>
          <a:p>
            <a:pPr lvl="0">
              <a:lnSpc>
                <a:spcPct val="100000"/>
              </a:lnSpc>
            </a:pPr>
            <a:endParaRPr lang="da-DK" sz="2400" dirty="0"/>
          </a:p>
          <a:p>
            <a:pPr lvl="0">
              <a:lnSpc>
                <a:spcPct val="100000"/>
              </a:lnSpc>
            </a:pPr>
            <a:r>
              <a:rPr lang="da-DK" sz="2400" dirty="0"/>
              <a:t>Det er selve motoren for barnets udvikling. Et stærkt sprog tidligt i livet er afgørende for, hvordan barnet lærer, trives og begår sig socialt, både nu og i voksenlivet. Hjernen bygges nemlig op fra bunden, og ny læring bygger ovenpå det eksisterende fundament.</a:t>
            </a:r>
          </a:p>
          <a:p>
            <a:pPr lvl="0"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1000" dirty="0"/>
              <a:t>Dorte Bleses, professor ved </a:t>
            </a:r>
            <a:r>
              <a:rPr lang="da-DK" sz="1000" dirty="0" err="1"/>
              <a:t>TrygFondens</a:t>
            </a:r>
            <a:r>
              <a:rPr lang="da-DK" sz="1000" dirty="0"/>
              <a:t> Børneforskningscenter</a:t>
            </a:r>
            <a:endParaRPr lang="da-DK" sz="1000" dirty="0">
              <a:latin typeface="DR Publik" panose="00000500000000000000" pitchFamily="50" charset="0"/>
              <a:ea typeface="Calibri" panose="020F0502020204030204" pitchFamily="34" charset="0"/>
            </a:endParaRPr>
          </a:p>
          <a:p>
            <a:pPr lvl="0">
              <a:lnSpc>
                <a:spcPct val="100000"/>
              </a:lnSpc>
            </a:pPr>
            <a:endParaRPr lang="da-DK" sz="2400" dirty="0">
              <a:latin typeface="DR Public"/>
            </a:endParaRPr>
          </a:p>
        </p:txBody>
      </p:sp>
      <p:pic>
        <p:nvPicPr>
          <p:cNvPr id="10" name="Billede 9" descr="Et billede, der indeholder tegneserie, stjerne&#10;&#10;AI-genereret indhold kan være ukorrekt.">
            <a:extLst>
              <a:ext uri="{FF2B5EF4-FFF2-40B4-BE49-F238E27FC236}">
                <a16:creationId xmlns:a16="http://schemas.microsoft.com/office/drawing/2014/main" id="{BC93C63A-EBA1-58C3-2500-8DD86316F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030">
            <a:off x="6609510" y="-791272"/>
            <a:ext cx="5485953" cy="3085849"/>
          </a:xfrm>
          <a:prstGeom prst="rect">
            <a:avLst/>
          </a:prstGeom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113035E-6968-F89D-89FE-FDB78B0CA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99" y="312405"/>
            <a:ext cx="647936" cy="4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16743AB-1E4A-D469-BD26-CE79E5CC3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71" y="313447"/>
            <a:ext cx="2230502" cy="15000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641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DB77A-B716-C1BF-0EC3-300C7A63A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15E082-C2A8-F9EE-086A-0D17C80DEA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B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B3303FB-E0A3-CE1A-FEC4-125BBEC4691F}"/>
              </a:ext>
            </a:extLst>
          </p:cNvPr>
          <p:cNvSpPr txBox="1"/>
          <p:nvPr/>
        </p:nvSpPr>
        <p:spPr>
          <a:xfrm flipH="1">
            <a:off x="603630" y="2184321"/>
            <a:ext cx="9930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1pPr>
            <a:lvl2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2pPr>
            <a:lvl3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3pPr>
            <a:lvl4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4pPr>
            <a:lvl5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5pPr>
            <a:lvl6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6pPr>
            <a:lvl7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7pPr>
            <a:lvl8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8pPr>
            <a:lvl9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6000" dirty="0">
                <a:latin typeface="DR Alle ord tæller Overskrift" pitchFamily="50" charset="0"/>
              </a:rPr>
              <a:t>Læringsmiljøet betyder alt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76CB301-D00C-8FB7-BB53-FA6603D7B8FA}"/>
              </a:ext>
            </a:extLst>
          </p:cNvPr>
          <p:cNvSpPr txBox="1"/>
          <p:nvPr/>
        </p:nvSpPr>
        <p:spPr>
          <a:xfrm>
            <a:off x="603631" y="3426321"/>
            <a:ext cx="8075630" cy="3570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1pPr>
            <a:lvl2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2pPr>
            <a:lvl3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3pPr>
            <a:lvl4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4pPr>
            <a:lvl5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5pPr>
            <a:lvl6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6pPr>
            <a:lvl7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7pPr>
            <a:lvl8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8pPr>
            <a:lvl9pPr marL="0" marR="0" indent="0" algn="l" defTabSz="914400" rtl="0" fontAlgn="auto" latinLnBrk="0" hangingPunct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defRPr>
            </a:lvl9pPr>
          </a:lstStyle>
          <a:p>
            <a:pPr lvl="0">
              <a:lnSpc>
                <a:spcPct val="100000"/>
              </a:lnSpc>
            </a:pPr>
            <a:r>
              <a:rPr lang="da-DK" sz="2400" dirty="0"/>
              <a:t>Selvom forudsætningerne for sprog er medfødte, kræver det stimulering at folde det ud. Hvor meget sprog barnet hører, og hvordan voksne taler til og inddrager barnet i samtaler derhjemme og i dagtilbuddet, har stor betydning for sproglig udvikling. Kvaliteten af det sproglige miljø i danske dagtilbud varierer dog markant, og der er generelt brug for et løft i den sproglige understøttelse.</a:t>
            </a:r>
          </a:p>
          <a:p>
            <a:pPr lvl="0">
              <a:lnSpc>
                <a:spcPct val="100000"/>
              </a:lnSpc>
            </a:pPr>
            <a:endParaRPr lang="da-DK" sz="2400" dirty="0">
              <a:latin typeface="DR Publik" panose="00000500000000000000" pitchFamily="50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1000" dirty="0"/>
              <a:t>Dorte Bleses, professor ved </a:t>
            </a:r>
            <a:r>
              <a:rPr lang="da-DK" sz="1000" dirty="0" err="1"/>
              <a:t>TrygFondens</a:t>
            </a:r>
            <a:r>
              <a:rPr lang="da-DK" sz="1000" dirty="0"/>
              <a:t> Børneforskningscenter</a:t>
            </a:r>
            <a:endParaRPr lang="da-DK" sz="1000" dirty="0">
              <a:latin typeface="DR Publik" panose="00000500000000000000" pitchFamily="50" charset="0"/>
              <a:ea typeface="Calibri" panose="020F0502020204030204" pitchFamily="34" charset="0"/>
            </a:endParaRPr>
          </a:p>
          <a:p>
            <a:pPr lvl="0">
              <a:lnSpc>
                <a:spcPct val="100000"/>
              </a:lnSpc>
            </a:pPr>
            <a:endParaRPr lang="da-DK" sz="2400" dirty="0">
              <a:latin typeface="DR Publik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0" name="Billede 9" descr="Et billede, der indeholder tegneserie, stjerne&#10;&#10;AI-genereret indhold kan være ukorrekt.">
            <a:extLst>
              <a:ext uri="{FF2B5EF4-FFF2-40B4-BE49-F238E27FC236}">
                <a16:creationId xmlns:a16="http://schemas.microsoft.com/office/drawing/2014/main" id="{E55FB50D-20E5-0962-EFB3-0E1CEE191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030">
            <a:off x="3475636" y="-751514"/>
            <a:ext cx="5485953" cy="3085849"/>
          </a:xfrm>
          <a:prstGeom prst="rect">
            <a:avLst/>
          </a:prstGeom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9693E18B-ADC0-A095-E5DD-3CF9416E7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99" y="312405"/>
            <a:ext cx="647936" cy="4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DD9C46AD-BB16-E954-B02B-45773209E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220" y="2456410"/>
            <a:ext cx="1709408" cy="25725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07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4F694-8431-7DB6-6935-C4C5BB2E6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skærmbillede&#10;&#10;AI-genereret indhold kan være ukorrekt.">
            <a:extLst>
              <a:ext uri="{FF2B5EF4-FFF2-40B4-BE49-F238E27FC236}">
                <a16:creationId xmlns:a16="http://schemas.microsoft.com/office/drawing/2014/main" id="{DD82D76A-AB54-CC9A-0AF7-691874F96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F76D1-9FF5-D9F4-7381-AA2F88424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6C909C5-36C7-007C-5BE2-2938569402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B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Indhold…">
            <a:extLst>
              <a:ext uri="{FF2B5EF4-FFF2-40B4-BE49-F238E27FC236}">
                <a16:creationId xmlns:a16="http://schemas.microsoft.com/office/drawing/2014/main" id="{F399078D-9727-0B2D-6765-452D3B224E46}"/>
              </a:ext>
            </a:extLst>
          </p:cNvPr>
          <p:cNvSpPr txBox="1">
            <a:spLocks/>
          </p:cNvSpPr>
          <p:nvPr/>
        </p:nvSpPr>
        <p:spPr>
          <a:xfrm>
            <a:off x="1415257" y="2097535"/>
            <a:ext cx="7967913" cy="37975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1pPr>
            <a:lvl2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2pPr>
            <a:lvl3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3pPr>
            <a:lvl4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4pPr>
            <a:lvl5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5pPr>
            <a:lvl6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6pPr>
            <a:lvl7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7pPr>
            <a:lvl8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8pPr>
            <a:lvl9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9pPr>
          </a:lstStyle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2250" spc="-52"/>
          </a:p>
        </p:txBody>
      </p:sp>
      <p:sp>
        <p:nvSpPr>
          <p:cNvPr id="6" name="Indhold…">
            <a:extLst>
              <a:ext uri="{FF2B5EF4-FFF2-40B4-BE49-F238E27FC236}">
                <a16:creationId xmlns:a16="http://schemas.microsoft.com/office/drawing/2014/main" id="{EC8083C4-7D9B-4240-9FA4-A1086E0DCAB3}"/>
              </a:ext>
            </a:extLst>
          </p:cNvPr>
          <p:cNvSpPr txBox="1">
            <a:spLocks/>
          </p:cNvSpPr>
          <p:nvPr/>
        </p:nvSpPr>
        <p:spPr>
          <a:xfrm>
            <a:off x="6741824" y="2580481"/>
            <a:ext cx="5105011" cy="49807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1pPr>
            <a:lvl2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2pPr>
            <a:lvl3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3pPr>
            <a:lvl4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4pPr>
            <a:lvl5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5pPr>
            <a:lvl6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6pPr>
            <a:lvl7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7pPr>
            <a:lvl8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8pPr>
            <a:lvl9pPr marL="0" marR="0" indent="0" algn="l" defTabSz="203194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42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R Publik Regular"/>
              </a:defRPr>
            </a:lvl9pPr>
          </a:lstStyle>
          <a:p>
            <a:pPr defTabSz="883898">
              <a:lnSpc>
                <a:spcPct val="100000"/>
              </a:lnSpc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4000" dirty="0">
                <a:latin typeface="DR Alle ord tæller Overskrift" pitchFamily="2" charset="77"/>
              </a:rPr>
              <a:t>Andre indsatser </a:t>
            </a:r>
            <a:br>
              <a:rPr lang="da-DK" sz="4000" dirty="0">
                <a:latin typeface="DR Alle ord tæller Overskrift" pitchFamily="2" charset="77"/>
              </a:rPr>
            </a:br>
            <a:r>
              <a:rPr lang="da-DK" sz="4000" dirty="0">
                <a:latin typeface="DR Alle ord tæller Overskrift" pitchFamily="2" charset="77"/>
              </a:rPr>
              <a:t>i projektet til </a:t>
            </a:r>
            <a:br>
              <a:rPr lang="da-DK" sz="4000" dirty="0">
                <a:latin typeface="DR Alle ord tæller Overskrift" pitchFamily="2" charset="77"/>
              </a:rPr>
            </a:br>
            <a:r>
              <a:rPr lang="da-DK" sz="4000" dirty="0">
                <a:latin typeface="DR Alle ord tæller Overskrift" pitchFamily="2" charset="77"/>
              </a:rPr>
              <a:t>de yngste børn </a:t>
            </a:r>
            <a:endParaRPr lang="da-DK" sz="4000" dirty="0">
              <a:latin typeface="DR Public"/>
            </a:endParaRPr>
          </a:p>
          <a:p>
            <a:pPr lvl="0">
              <a:lnSpc>
                <a:spcPct val="100000"/>
              </a:lnSpc>
              <a:buNone/>
            </a:pPr>
            <a:endParaRPr lang="da-DK" sz="1800" dirty="0">
              <a:latin typeface="DR Public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DR Public"/>
              </a:rPr>
              <a:t>Rim og rems med Børste og biblioteket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DR Public"/>
              </a:rPr>
              <a:t>Læs med Orm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DR Public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DR Public"/>
            </a:endParaRPr>
          </a:p>
          <a:p>
            <a:pPr defTabSz="883898">
              <a:lnSpc>
                <a:spcPct val="100000"/>
              </a:lnSpc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1800" dirty="0">
                <a:latin typeface="DR Publik" pitchFamily="2" charset="77"/>
              </a:rPr>
              <a:t> </a:t>
            </a:r>
          </a:p>
          <a:p>
            <a:pPr defTabSz="883898">
              <a:lnSpc>
                <a:spcPct val="100000"/>
              </a:lnSpc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800" dirty="0">
              <a:latin typeface="DR Publik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2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r>
              <a:rPr lang="da-DK" sz="4400" dirty="0">
                <a:latin typeface="DR Publik Cond SemiBold Italic" pitchFamily="2" charset="77"/>
              </a:rPr>
              <a:t> </a:t>
            </a:r>
          </a:p>
          <a:p>
            <a:pPr fontAlgn="base">
              <a:buNone/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buNone/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defRPr sz="8700" spc="0">
                <a:latin typeface="DR Publik VAR Regular Condensed Bold"/>
                <a:ea typeface="DR Publik VAR Regular Condensed Bold"/>
                <a:cs typeface="DR Publik VAR Regular Condensed Bold"/>
                <a:sym typeface="DR Publik VAR Regular Condensed Bold"/>
              </a:defRPr>
            </a:pPr>
            <a:endParaRPr lang="da-DK" sz="4400" dirty="0">
              <a:latin typeface="DR Publik Cond SemiBold Italic" pitchFamily="2" charset="77"/>
            </a:endParaRP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600" spc="-52" dirty="0">
              <a:latin typeface="DR Publik" panose="00000500000000000000"/>
            </a:endParaRP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r>
              <a:rPr lang="da-DK" sz="1800" spc="-52" dirty="0"/>
              <a:t> </a:t>
            </a: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800" spc="-52" dirty="0"/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r>
              <a:rPr lang="da-DK" sz="1800" spc="-52" dirty="0"/>
              <a:t> </a:t>
            </a:r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1800" spc="-52" dirty="0"/>
          </a:p>
          <a:p>
            <a:pPr defTabSz="883898">
              <a:lnSpc>
                <a:spcPct val="100000"/>
              </a:lnSpc>
              <a:buClr>
                <a:schemeClr val="tx1"/>
              </a:buClr>
              <a:buNone/>
              <a:defRPr sz="5220" spc="-104"/>
            </a:pPr>
            <a:endParaRPr lang="da-DK" sz="2000" spc="-52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BDB414E-F08B-B80B-85B7-736F9B162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r="16198"/>
          <a:stretch>
            <a:fillRect/>
          </a:stretch>
        </p:blipFill>
        <p:spPr>
          <a:xfrm>
            <a:off x="610300" y="962925"/>
            <a:ext cx="5521225" cy="4980739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335E28A9-A09A-7A3A-401C-5601EDA16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99" y="312405"/>
            <a:ext cx="647936" cy="4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Billede 8" descr="Et billede, der indeholder clipart, smiley, tegneserie, illustration/afbildning&#10;&#10;AI-genereret indhold kan være ukorrekt.">
            <a:extLst>
              <a:ext uri="{FF2B5EF4-FFF2-40B4-BE49-F238E27FC236}">
                <a16:creationId xmlns:a16="http://schemas.microsoft.com/office/drawing/2014/main" id="{1BAB9E79-4D7F-762C-269A-D4633E002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308" y="4426865"/>
            <a:ext cx="5220302" cy="29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352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00CDA-986A-D6FD-315C-87F01FF77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grafisk design, Grafik, skærmbillede&#10;&#10;AI-genereret indhold kan være ukorrekt.">
            <a:extLst>
              <a:ext uri="{FF2B5EF4-FFF2-40B4-BE49-F238E27FC236}">
                <a16:creationId xmlns:a16="http://schemas.microsoft.com/office/drawing/2014/main" id="{1277857B-9D33-CE52-F6E7-B68867DBE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9529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DBFFF30EC58C4A815ED2659D64D62A" ma:contentTypeVersion="11" ma:contentTypeDescription="Opret et nyt dokument." ma:contentTypeScope="" ma:versionID="287a02cf2670f330cd05f915cf98aac7">
  <xsd:schema xmlns:xsd="http://www.w3.org/2001/XMLSchema" xmlns:xs="http://www.w3.org/2001/XMLSchema" xmlns:p="http://schemas.microsoft.com/office/2006/metadata/properties" xmlns:ns2="23ee244a-d4aa-4c42-9e74-e34a6aaaf19d" xmlns:ns3="34223a4a-0311-4782-9d9d-ad71edf79800" targetNamespace="http://schemas.microsoft.com/office/2006/metadata/properties" ma:root="true" ma:fieldsID="2264b07462523324a9f8df5b06df1265" ns2:_="" ns3:_="">
    <xsd:import namespace="23ee244a-d4aa-4c42-9e74-e34a6aaaf19d"/>
    <xsd:import namespace="34223a4a-0311-4782-9d9d-ad71edf798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e244a-d4aa-4c42-9e74-e34a6aaaf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99b1d6fa-7396-4be3-b0e0-255b88a4d4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23a4a-0311-4782-9d9d-ad71edf798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1bc5af4-c89c-4c3e-8fef-722f968ff7e6}" ma:internalName="TaxCatchAll" ma:showField="CatchAllData" ma:web="34223a4a-0311-4782-9d9d-ad71edf798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ee244a-d4aa-4c42-9e74-e34a6aaaf19d">
      <Terms xmlns="http://schemas.microsoft.com/office/infopath/2007/PartnerControls"/>
    </lcf76f155ced4ddcb4097134ff3c332f>
    <TaxCatchAll xmlns="34223a4a-0311-4782-9d9d-ad71edf79800" xsi:nil="true"/>
  </documentManagement>
</p:properties>
</file>

<file path=customXml/itemProps1.xml><?xml version="1.0" encoding="utf-8"?>
<ds:datastoreItem xmlns:ds="http://schemas.openxmlformats.org/officeDocument/2006/customXml" ds:itemID="{292DED58-1FCE-4EED-9D3B-A086818BD083}">
  <ds:schemaRefs>
    <ds:schemaRef ds:uri="23ee244a-d4aa-4c42-9e74-e34a6aaaf19d"/>
    <ds:schemaRef ds:uri="34223a4a-0311-4782-9d9d-ad71edf798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6268172-B29A-487C-926B-7CCADE7837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FEE2F2-C30A-4726-B7C2-3A2FF8C9029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23ee244a-d4aa-4c42-9e74-e34a6aaaf19d"/>
    <ds:schemaRef ds:uri="34223a4a-0311-4782-9d9d-ad71edf7980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11267</TotalTime>
  <Words>710</Words>
  <Application>Microsoft Office PowerPoint</Application>
  <PresentationFormat>Widescreen</PresentationFormat>
  <Paragraphs>186</Paragraphs>
  <Slides>22</Slides>
  <Notes>22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Courier New</vt:lpstr>
      <vt:lpstr>DR Alle ord tæller Overskrift</vt:lpstr>
      <vt:lpstr>DR Public</vt:lpstr>
      <vt:lpstr>DR Publik</vt:lpstr>
      <vt:lpstr>DR Publik Cond SemiBold Italic</vt:lpstr>
      <vt:lpstr>DR Publik Condensed SemiBold</vt:lpstr>
      <vt:lpstr>DR Publik VAR Regular Condensed Bold</vt:lpstr>
      <vt:lpstr>Segoe UI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Spørgsmål?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Mille Dyekjær Holten-Andersen     Børn</dc:creator>
  <cp:lastModifiedBy>Camilla Kvist Jepsen</cp:lastModifiedBy>
  <cp:revision>602</cp:revision>
  <dcterms:created xsi:type="dcterms:W3CDTF">2024-03-10T10:34:31Z</dcterms:created>
  <dcterms:modified xsi:type="dcterms:W3CDTF">2026-01-29T13:51:15Z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0x01010080DBFFF30EC58C4A815ED2659D64D62A</vt:lpwstr>
  </property>
  <property fmtid="{D5CDD505-2E9C-101B-9397-08002B2CF9AE}" pid="3" name="MediaServiceImageTags">
    <vt:lpwstr/>
  </property>
</Properties>
</file>