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3" r:id="rId4"/>
    <p:sldId id="274" r:id="rId5"/>
    <p:sldId id="260" r:id="rId6"/>
    <p:sldId id="262" r:id="rId7"/>
    <p:sldId id="268" r:id="rId8"/>
    <p:sldId id="270" r:id="rId9"/>
    <p:sldId id="272" r:id="rId10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DD8C"/>
    <a:srgbClr val="0737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48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kel Stausbøll" userId="8550934e-9487-4ab3-b337-1e0c8b94013b" providerId="ADAL" clId="{2D92F532-BD6D-4372-BF5D-C23B2B947B45}"/>
    <pc:docChg chg="delSld">
      <pc:chgData name="Mikkel Stausbøll" userId="8550934e-9487-4ab3-b337-1e0c8b94013b" providerId="ADAL" clId="{2D92F532-BD6D-4372-BF5D-C23B2B947B45}" dt="2021-12-16T14:32:27.033" v="0" actId="47"/>
      <pc:docMkLst>
        <pc:docMk/>
      </pc:docMkLst>
      <pc:sldChg chg="del">
        <pc:chgData name="Mikkel Stausbøll" userId="8550934e-9487-4ab3-b337-1e0c8b94013b" providerId="ADAL" clId="{2D92F532-BD6D-4372-BF5D-C23B2B947B45}" dt="2021-12-16T14:32:27.033" v="0" actId="47"/>
        <pc:sldMkLst>
          <pc:docMk/>
          <pc:sldMk cId="2480925241" sldId="26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85B4A4-9454-4913-A056-71A0E01FDB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28FBBA56-0563-43BD-BE7D-F55301A49D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6508C1A-6453-4A27-AC7D-F8368B763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E3651-C2B6-4FCD-96BF-A57DB27D6DF4}" type="datetimeFigureOut">
              <a:rPr lang="da-DK" smtClean="0"/>
              <a:t>10-01-2022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E73549A-DDEB-4904-9EAC-67B5A5215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62CF20B-CB35-48C1-A488-5B7BC720C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9E6BF-50FD-455D-A436-AC67966E3F0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39857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E02428-8295-49A2-B65E-8E07A1168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AFB06701-9107-476B-8F1F-D21040A787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7843F6E-2367-4778-949B-0442C028B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E3651-C2B6-4FCD-96BF-A57DB27D6DF4}" type="datetimeFigureOut">
              <a:rPr lang="da-DK" smtClean="0"/>
              <a:t>10-01-2022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48C85FF2-CBF2-48E6-963B-26E3E1864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30E5FB36-D118-4B12-A287-11AA0C4E7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9E6BF-50FD-455D-A436-AC67966E3F0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89562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C48089AE-A6FC-4997-8B1B-23E5CE855A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B421B380-C02B-4B35-B8E9-C420B088F7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8516DD5F-07FA-4502-951D-2FADAF106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E3651-C2B6-4FCD-96BF-A57DB27D6DF4}" type="datetimeFigureOut">
              <a:rPr lang="da-DK" smtClean="0"/>
              <a:t>10-01-2022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1DB4975-8E76-4107-88EC-D530D936B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032E667-534A-4459-9D57-6072FE22B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9E6BF-50FD-455D-A436-AC67966E3F0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74239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6BE8A1-AC81-463A-93B3-C4EAE21E8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287686C-6D49-440A-A3D0-84EFDE4044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2DA5344-579C-4B49-A20E-5D348E099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E3651-C2B6-4FCD-96BF-A57DB27D6DF4}" type="datetimeFigureOut">
              <a:rPr lang="da-DK" smtClean="0"/>
              <a:t>10-01-2022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8D692693-A53A-46F9-95E7-D3DED995C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DA679D2-E16B-4197-9E96-515E89661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9E6BF-50FD-455D-A436-AC67966E3F0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06768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8DE20A-33F5-4959-9425-9F9A6BD57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91421AEA-B703-4C95-851C-FD43574601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BDD4C00-FD8A-4BD4-9076-3234FD458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E3651-C2B6-4FCD-96BF-A57DB27D6DF4}" type="datetimeFigureOut">
              <a:rPr lang="da-DK" smtClean="0"/>
              <a:t>10-01-2022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F8935B7C-43E8-49E8-8C86-FAA52A77D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A6641EA-F0A1-4B81-A24B-26618C2C1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9E6BF-50FD-455D-A436-AC67966E3F0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34999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7B196C-155F-4200-81B9-E37B8944FC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3868A56-80EE-4D7D-B3E0-DCCED8CE69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7A8DE1D2-E846-4505-9446-42CEDE5A62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93484D1D-11AE-4B4C-9403-912B059D0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E3651-C2B6-4FCD-96BF-A57DB27D6DF4}" type="datetimeFigureOut">
              <a:rPr lang="da-DK" smtClean="0"/>
              <a:t>10-01-2022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959AED2B-B2F5-46FB-9B2C-641C34F1E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42BBBFA2-327C-41E2-98BB-DCC7BB55E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9E6BF-50FD-455D-A436-AC67966E3F0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51506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793D9D-DF4C-43BB-A3E5-1671890D0E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EF99E61B-D7C2-4BAE-BEAB-23B4927797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24592BF9-44A5-4FEC-A4C4-A2A0A160E9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7FA433DB-2B6E-4BD9-B02D-590A4629FC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E00248C4-7495-4270-83F9-0482358DED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0D27EA0D-8A36-4CF3-B61E-A7B127B79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E3651-C2B6-4FCD-96BF-A57DB27D6DF4}" type="datetimeFigureOut">
              <a:rPr lang="da-DK" smtClean="0"/>
              <a:t>10-01-2022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335D7560-3301-4A1F-8E36-6DFCB45C5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30728D4A-46C6-4F41-8209-1F56BDD03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9E6BF-50FD-455D-A436-AC67966E3F0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13868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36F29B-4847-4443-96AE-8E9DE4409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4233DF49-A8F2-4404-9F31-5BC96C6A4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E3651-C2B6-4FCD-96BF-A57DB27D6DF4}" type="datetimeFigureOut">
              <a:rPr lang="da-DK" smtClean="0"/>
              <a:t>10-01-2022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98D4D8FE-1407-45BC-A310-2AE07BC1F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F29B0747-82A3-460E-A09B-91367EC69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9E6BF-50FD-455D-A436-AC67966E3F0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43227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E97BE6A6-D1DF-4C22-AA83-66ACF3E4F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E3651-C2B6-4FCD-96BF-A57DB27D6DF4}" type="datetimeFigureOut">
              <a:rPr lang="da-DK" smtClean="0"/>
              <a:t>10-01-2022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4CCAB90E-F797-4F5A-BAD2-A474931BC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AE2C73FC-C31D-4DA8-AB0A-9B5856A05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9E6BF-50FD-455D-A436-AC67966E3F0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81389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2303E3-0904-43C4-9496-8DA595153B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C3B732C-0EF9-47F7-BA5A-25BF21947E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AF457FB7-1586-4CA0-AC8C-C8670E1BC8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EE2D814D-5E61-4573-AF17-AF0FD6F13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E3651-C2B6-4FCD-96BF-A57DB27D6DF4}" type="datetimeFigureOut">
              <a:rPr lang="da-DK" smtClean="0"/>
              <a:t>10-01-2022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7760DE97-E860-4183-A47D-F96EA5D8B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4E552DA6-170E-4EBF-A1D5-CE6D97888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9E6BF-50FD-455D-A436-AC67966E3F0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03548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C68D99-2D61-4D87-9FC4-4F48553AC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83155335-CC87-43BA-BCBE-97F308FA5B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5874D989-39EB-44BA-84DB-9527D33BCB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3262EB02-AEF4-43EC-BFC1-B0F4B1EE0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E3651-C2B6-4FCD-96BF-A57DB27D6DF4}" type="datetimeFigureOut">
              <a:rPr lang="da-DK" smtClean="0"/>
              <a:t>10-01-2022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111E2BF2-FD1A-4CC6-A61F-5F16B65ED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CBBDF6CA-976B-4218-8B05-CDC3C7F88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9E6BF-50FD-455D-A436-AC67966E3F0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99692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BBAB1F68-9D82-4D17-BCC9-40B9EAB8D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7FCF0227-9BF9-4137-9817-CE554A254C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87A5B38A-4838-4071-81FE-F00EE7002C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FE3651-C2B6-4FCD-96BF-A57DB27D6DF4}" type="datetimeFigureOut">
              <a:rPr lang="da-DK" smtClean="0"/>
              <a:t>10-01-2022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C3E1F4ED-CF4F-4F89-B054-01E7B0BDD4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43EEBFB-23D5-492C-B155-6A48D3A37F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9E6BF-50FD-455D-A436-AC67966E3F0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71807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5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1">
            <a:extLst>
              <a:ext uri="{FF2B5EF4-FFF2-40B4-BE49-F238E27FC236}">
                <a16:creationId xmlns:a16="http://schemas.microsoft.com/office/drawing/2014/main" id="{3F16553F-61CF-4688-BC8B-2FD75AFFC9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79265"/>
            <a:ext cx="9144000" cy="1904683"/>
          </a:xfrm>
        </p:spPr>
        <p:txBody>
          <a:bodyPr/>
          <a:lstStyle/>
          <a:p>
            <a:r>
              <a:rPr lang="da-DK" b="1" dirty="0">
                <a:solidFill>
                  <a:schemeClr val="bg1"/>
                </a:solidFill>
              </a:rPr>
              <a:t>Velkommen til</a:t>
            </a:r>
            <a:br>
              <a:rPr lang="da-DK" b="1" dirty="0">
                <a:solidFill>
                  <a:schemeClr val="bg1"/>
                </a:solidFill>
              </a:rPr>
            </a:br>
            <a:r>
              <a:rPr lang="da-DK" b="1" dirty="0">
                <a:solidFill>
                  <a:schemeClr val="bg1"/>
                </a:solidFill>
              </a:rPr>
              <a:t> [indsæt klasse og skole]</a:t>
            </a:r>
          </a:p>
        </p:txBody>
      </p:sp>
      <p:sp>
        <p:nvSpPr>
          <p:cNvPr id="11" name="Undertitel 4">
            <a:extLst>
              <a:ext uri="{FF2B5EF4-FFF2-40B4-BE49-F238E27FC236}">
                <a16:creationId xmlns:a16="http://schemas.microsoft.com/office/drawing/2014/main" id="{C73C25AB-CACE-433A-9FC3-383F81E19D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6012446"/>
            <a:ext cx="9144000" cy="465931"/>
          </a:xfrm>
        </p:spPr>
        <p:txBody>
          <a:bodyPr>
            <a:normAutofit/>
          </a:bodyPr>
          <a:lstStyle/>
          <a:p>
            <a:r>
              <a:rPr lang="da-DK" sz="1800" dirty="0">
                <a:solidFill>
                  <a:schemeClr val="bg1"/>
                </a:solidFill>
              </a:rPr>
              <a:t>Læseklasse 2021/2022</a:t>
            </a:r>
          </a:p>
        </p:txBody>
      </p:sp>
      <p:pic>
        <p:nvPicPr>
          <p:cNvPr id="5" name="Pladsholder til indhold 7" descr="Et billede, der indeholder tekst, tilbehør, halssmykke, kæde&#10;&#10;Automatisk genereret beskrivelse">
            <a:extLst>
              <a:ext uri="{FF2B5EF4-FFF2-40B4-BE49-F238E27FC236}">
                <a16:creationId xmlns:a16="http://schemas.microsoft.com/office/drawing/2014/main" id="{E77756FB-852D-421E-AA0D-8ED1C497BF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4025" y="-1755655"/>
            <a:ext cx="7288889" cy="3834920"/>
          </a:xfrm>
          <a:prstGeom prst="rect">
            <a:avLst/>
          </a:prstGeom>
        </p:spPr>
      </p:pic>
      <p:pic>
        <p:nvPicPr>
          <p:cNvPr id="6" name="Billede 5">
            <a:extLst>
              <a:ext uri="{FF2B5EF4-FFF2-40B4-BE49-F238E27FC236}">
                <a16:creationId xmlns:a16="http://schemas.microsoft.com/office/drawing/2014/main" id="{350F8F0F-E6CA-4CA5-B1AE-EE335BFAB8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176" y="4574170"/>
            <a:ext cx="1755120" cy="1755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0747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5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B82E76-7484-465E-A88E-30610BC86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>
                <a:solidFill>
                  <a:srgbClr val="FBDD8C"/>
                </a:solidFill>
              </a:rPr>
              <a:t>Program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755E775-0A72-483F-8209-9A7E2891A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74259"/>
            <a:ext cx="10672482" cy="3890682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da-DK" dirty="0">
                <a:solidFill>
                  <a:schemeClr val="bg1"/>
                </a:solidFill>
              </a:rPr>
              <a:t>Velkomst og præsentation</a:t>
            </a:r>
          </a:p>
          <a:p>
            <a:pPr marL="514350" indent="-514350">
              <a:buFont typeface="+mj-lt"/>
              <a:buAutoNum type="arabicPeriod"/>
            </a:pPr>
            <a:r>
              <a:rPr lang="da-DK" dirty="0">
                <a:solidFill>
                  <a:schemeClr val="bg1"/>
                </a:solidFill>
              </a:rPr>
              <a:t>Udfyldning af læselandskab</a:t>
            </a:r>
          </a:p>
          <a:p>
            <a:pPr marL="514350" indent="-514350">
              <a:buFont typeface="+mj-lt"/>
              <a:buAutoNum type="arabicPeriod"/>
            </a:pPr>
            <a:r>
              <a:rPr lang="da-DK" dirty="0">
                <a:solidFill>
                  <a:schemeClr val="bg1"/>
                </a:solidFill>
              </a:rPr>
              <a:t>[Indsæt navn]s bedste boganbefalinger</a:t>
            </a:r>
          </a:p>
          <a:p>
            <a:pPr marL="514350" indent="-514350">
              <a:buFont typeface="+mj-lt"/>
              <a:buAutoNum type="arabicPeriod"/>
            </a:pPr>
            <a:r>
              <a:rPr lang="da-DK" dirty="0">
                <a:solidFill>
                  <a:schemeClr val="bg1"/>
                </a:solidFill>
              </a:rPr>
              <a:t>Rundvisning på biblioteket</a:t>
            </a:r>
          </a:p>
          <a:p>
            <a:pPr marL="514350" indent="-514350">
              <a:buFont typeface="+mj-lt"/>
              <a:buAutoNum type="arabicPeriod"/>
            </a:pPr>
            <a:r>
              <a:rPr lang="da-DK" dirty="0" smtClean="0">
                <a:solidFill>
                  <a:schemeClr val="bg1"/>
                </a:solidFill>
                <a:sym typeface="Wingdings" panose="05000000000000000000" pitchFamily="2" charset="2"/>
              </a:rPr>
              <a:t>Tid </a:t>
            </a:r>
            <a:r>
              <a:rPr lang="da-DK" dirty="0">
                <a:solidFill>
                  <a:schemeClr val="bg1"/>
                </a:solidFill>
                <a:sym typeface="Wingdings" panose="05000000000000000000" pitchFamily="2" charset="2"/>
              </a:rPr>
              <a:t>til at låne bøger og oprette jer som lånere</a:t>
            </a:r>
            <a:endParaRPr lang="da-DK" dirty="0">
              <a:solidFill>
                <a:schemeClr val="bg1"/>
              </a:solidFill>
            </a:endParaRPr>
          </a:p>
        </p:txBody>
      </p:sp>
      <p:pic>
        <p:nvPicPr>
          <p:cNvPr id="5" name="Billede 4" descr="Et billede, der indeholder kæde&#10;&#10;Automatisk genereret beskrivelse">
            <a:extLst>
              <a:ext uri="{FF2B5EF4-FFF2-40B4-BE49-F238E27FC236}">
                <a16:creationId xmlns:a16="http://schemas.microsoft.com/office/drawing/2014/main" id="{7208EC09-6451-4FF6-ACC4-AAE5A74B3A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48866">
            <a:off x="5298552" y="-780667"/>
            <a:ext cx="9394422" cy="4942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906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5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5">
            <a:extLst>
              <a:ext uri="{FF2B5EF4-FFF2-40B4-BE49-F238E27FC236}">
                <a16:creationId xmlns:a16="http://schemas.microsoft.com/office/drawing/2014/main" id="{2D4817E4-2B7E-45CB-8FE8-CCAE4F14E1C4}"/>
              </a:ext>
            </a:extLst>
          </p:cNvPr>
          <p:cNvSpPr txBox="1">
            <a:spLocks/>
          </p:cNvSpPr>
          <p:nvPr/>
        </p:nvSpPr>
        <p:spPr>
          <a:xfrm>
            <a:off x="1134978" y="2766218"/>
            <a:ext cx="99220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8800" b="1" dirty="0">
                <a:solidFill>
                  <a:schemeClr val="bg1"/>
                </a:solidFill>
              </a:rPr>
              <a:t>Hvem er jeg – og hvem er I?</a:t>
            </a:r>
          </a:p>
        </p:txBody>
      </p:sp>
    </p:spTree>
    <p:extLst>
      <p:ext uri="{BB962C8B-B14F-4D97-AF65-F5344CB8AC3E}">
        <p14:creationId xmlns:p14="http://schemas.microsoft.com/office/powerpoint/2010/main" val="4238577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5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5">
            <a:extLst>
              <a:ext uri="{FF2B5EF4-FFF2-40B4-BE49-F238E27FC236}">
                <a16:creationId xmlns:a16="http://schemas.microsoft.com/office/drawing/2014/main" id="{2D4817E4-2B7E-45CB-8FE8-CCAE4F14E1C4}"/>
              </a:ext>
            </a:extLst>
          </p:cNvPr>
          <p:cNvSpPr txBox="1">
            <a:spLocks/>
          </p:cNvSpPr>
          <p:nvPr/>
        </p:nvSpPr>
        <p:spPr>
          <a:xfrm>
            <a:off x="1477878" y="2766218"/>
            <a:ext cx="92362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8800" b="1" dirty="0">
                <a:solidFill>
                  <a:srgbClr val="FBDD8C"/>
                </a:solidFill>
              </a:rPr>
              <a:t>Læseklasse</a:t>
            </a:r>
            <a:r>
              <a:rPr lang="da-DK" sz="8800" b="1" dirty="0">
                <a:solidFill>
                  <a:schemeClr val="bg1"/>
                </a:solidFill>
              </a:rPr>
              <a:t> – hvad er det?</a:t>
            </a:r>
          </a:p>
        </p:txBody>
      </p:sp>
      <p:pic>
        <p:nvPicPr>
          <p:cNvPr id="3" name="Pladsholder til indhold 7" descr="Et billede, der indeholder tekst, tilbehør, halssmykke, kæde&#10;&#10;Automatisk genereret beskrivelse">
            <a:extLst>
              <a:ext uri="{FF2B5EF4-FFF2-40B4-BE49-F238E27FC236}">
                <a16:creationId xmlns:a16="http://schemas.microsoft.com/office/drawing/2014/main" id="{390BC47A-5BA6-469D-85B5-67379DB36B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4025" y="-1755655"/>
            <a:ext cx="7288889" cy="3834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1769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5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B82E76-7484-465E-A88E-30610BC86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 dirty="0"/>
          </a:p>
        </p:txBody>
      </p:sp>
      <p:pic>
        <p:nvPicPr>
          <p:cNvPr id="4" name="Billede 3" descr="Et billede, der indeholder tekst, papirvare&#10;&#10;Beskrivelsen er genereret automatisk">
            <a:extLst>
              <a:ext uri="{FF2B5EF4-FFF2-40B4-BE49-F238E27FC236}">
                <a16:creationId xmlns:a16="http://schemas.microsoft.com/office/drawing/2014/main" id="{7F946BB1-F8CB-46CF-855F-5749D4E0BC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12" y="5624052"/>
            <a:ext cx="1216347" cy="100534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Billede 4">
            <a:extLst>
              <a:ext uri="{FF2B5EF4-FFF2-40B4-BE49-F238E27FC236}">
                <a16:creationId xmlns:a16="http://schemas.microsoft.com/office/drawing/2014/main" id="{59E6CA29-AB45-457C-A54A-C0EC9A31E1FC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49040" y="86842"/>
            <a:ext cx="4726582" cy="6684315"/>
          </a:xfrm>
          <a:prstGeom prst="rect">
            <a:avLst/>
          </a:prstGeom>
        </p:spPr>
      </p:pic>
      <p:sp>
        <p:nvSpPr>
          <p:cNvPr id="6" name="Titel 5">
            <a:extLst>
              <a:ext uri="{FF2B5EF4-FFF2-40B4-BE49-F238E27FC236}">
                <a16:creationId xmlns:a16="http://schemas.microsoft.com/office/drawing/2014/main" id="{14D9DF55-2EA8-40A9-9EF4-1F7B08685F7B}"/>
              </a:ext>
            </a:extLst>
          </p:cNvPr>
          <p:cNvSpPr txBox="1">
            <a:spLocks/>
          </p:cNvSpPr>
          <p:nvPr/>
        </p:nvSpPr>
        <p:spPr>
          <a:xfrm>
            <a:off x="4386462" y="2353312"/>
            <a:ext cx="7675452" cy="21513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a-DK" sz="6800" b="1" dirty="0">
                <a:solidFill>
                  <a:schemeClr val="bg1"/>
                </a:solidFill>
                <a:cs typeface="Calibri"/>
              </a:rPr>
              <a:t>Jeres personlige læselandskab</a:t>
            </a:r>
          </a:p>
        </p:txBody>
      </p:sp>
      <p:sp>
        <p:nvSpPr>
          <p:cNvPr id="10" name="Pladsholder til indhold 9">
            <a:extLst>
              <a:ext uri="{FF2B5EF4-FFF2-40B4-BE49-F238E27FC236}">
                <a16:creationId xmlns:a16="http://schemas.microsoft.com/office/drawing/2014/main" id="{8A7BB1BA-375B-4935-B98E-D3AF196C6D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29322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5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B82E76-7484-465E-A88E-30610BC86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>
                <a:solidFill>
                  <a:schemeClr val="bg1"/>
                </a:solidFill>
              </a:rPr>
              <a:t>[Indsæt navn]s bedste boganbefalinger</a:t>
            </a: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FAC973CC-175F-49B0-9CD6-D28353F122E5}"/>
              </a:ext>
            </a:extLst>
          </p:cNvPr>
          <p:cNvSpPr txBox="1"/>
          <p:nvPr/>
        </p:nvSpPr>
        <p:spPr>
          <a:xfrm>
            <a:off x="838200" y="1459855"/>
            <a:ext cx="8212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>
                <a:solidFill>
                  <a:schemeClr val="bg1"/>
                </a:solidFill>
              </a:rPr>
              <a:t>[Indsæt f.eks. slides med titler, billeder, tekstuddrag eller andet]</a:t>
            </a:r>
          </a:p>
        </p:txBody>
      </p:sp>
    </p:spTree>
    <p:extLst>
      <p:ext uri="{BB962C8B-B14F-4D97-AF65-F5344CB8AC3E}">
        <p14:creationId xmlns:p14="http://schemas.microsoft.com/office/powerpoint/2010/main" val="3607296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5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B82E76-7484-465E-A88E-30610BC86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755E775-0A72-483F-8209-9A7E2891A7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Titel 5">
            <a:extLst>
              <a:ext uri="{FF2B5EF4-FFF2-40B4-BE49-F238E27FC236}">
                <a16:creationId xmlns:a16="http://schemas.microsoft.com/office/drawing/2014/main" id="{2D4817E4-2B7E-45CB-8FE8-CCAE4F14E1C4}"/>
              </a:ext>
            </a:extLst>
          </p:cNvPr>
          <p:cNvSpPr txBox="1">
            <a:spLocks/>
          </p:cNvSpPr>
          <p:nvPr/>
        </p:nvSpPr>
        <p:spPr>
          <a:xfrm>
            <a:off x="3041355" y="276621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8800" b="1" dirty="0">
                <a:solidFill>
                  <a:schemeClr val="bg1"/>
                </a:solidFill>
              </a:rPr>
              <a:t>Rundvisning</a:t>
            </a:r>
          </a:p>
        </p:txBody>
      </p:sp>
    </p:spTree>
    <p:extLst>
      <p:ext uri="{BB962C8B-B14F-4D97-AF65-F5344CB8AC3E}">
        <p14:creationId xmlns:p14="http://schemas.microsoft.com/office/powerpoint/2010/main" val="26614239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5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B82E76-7484-465E-A88E-30610BC86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>
                <a:solidFill>
                  <a:srgbClr val="FBDD8C"/>
                </a:solidFill>
              </a:rPr>
              <a:t>Tid til at gå på opdagelse i biblioteket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755E775-0A72-483F-8209-9A7E2891A7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>
                <a:solidFill>
                  <a:schemeClr val="bg1"/>
                </a:solidFill>
              </a:rPr>
              <a:t>Find de bedste bøger på biblioteket.</a:t>
            </a:r>
          </a:p>
          <a:p>
            <a:r>
              <a:rPr lang="da-DK" dirty="0">
                <a:solidFill>
                  <a:schemeClr val="bg1"/>
                </a:solidFill>
              </a:rPr>
              <a:t>Husk at låne de bøger I skal have med hjem.</a:t>
            </a:r>
          </a:p>
          <a:p>
            <a:r>
              <a:rPr lang="da-DK" dirty="0">
                <a:solidFill>
                  <a:schemeClr val="bg1"/>
                </a:solidFill>
              </a:rPr>
              <a:t>Vi står klar til at hjælpe jer med at låne bøgerne og med at finde de allerbedste bøger – Kom og spørg os </a:t>
            </a:r>
            <a:r>
              <a:rPr lang="da-DK" dirty="0">
                <a:solidFill>
                  <a:schemeClr val="bg1"/>
                </a:solidFill>
                <a:sym typeface="Wingdings" panose="05000000000000000000" pitchFamily="2" charset="2"/>
              </a:rPr>
              <a:t></a:t>
            </a:r>
            <a:endParaRPr lang="da-DK" dirty="0">
              <a:solidFill>
                <a:schemeClr val="bg1"/>
              </a:solidFill>
            </a:endParaRPr>
          </a:p>
          <a:p>
            <a:endParaRPr lang="da-DK" dirty="0">
              <a:solidFill>
                <a:schemeClr val="bg1"/>
              </a:solidFill>
            </a:endParaRPr>
          </a:p>
          <a:p>
            <a:r>
              <a:rPr lang="da-DK" dirty="0">
                <a:solidFill>
                  <a:schemeClr val="bg1"/>
                </a:solidFill>
              </a:rPr>
              <a:t>Husk: Inden I tager hjem i dag, skal alle have oprettet et lånerkort.</a:t>
            </a:r>
          </a:p>
        </p:txBody>
      </p:sp>
    </p:spTree>
    <p:extLst>
      <p:ext uri="{BB962C8B-B14F-4D97-AF65-F5344CB8AC3E}">
        <p14:creationId xmlns:p14="http://schemas.microsoft.com/office/powerpoint/2010/main" val="8174962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5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755E775-0A72-483F-8209-9A7E2891A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515" y="5560616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da-DK" dirty="0">
                <a:solidFill>
                  <a:srgbClr val="FBDD8C"/>
                </a:solidFill>
              </a:rPr>
              <a:t>Vi ses igen d. [indsæt dato]</a:t>
            </a:r>
          </a:p>
        </p:txBody>
      </p:sp>
      <p:sp>
        <p:nvSpPr>
          <p:cNvPr id="5" name="Titel 5">
            <a:extLst>
              <a:ext uri="{FF2B5EF4-FFF2-40B4-BE49-F238E27FC236}">
                <a16:creationId xmlns:a16="http://schemas.microsoft.com/office/drawing/2014/main" id="{2D4817E4-2B7E-45CB-8FE8-CCAE4F14E1C4}"/>
              </a:ext>
            </a:extLst>
          </p:cNvPr>
          <p:cNvSpPr txBox="1">
            <a:spLocks/>
          </p:cNvSpPr>
          <p:nvPr/>
        </p:nvSpPr>
        <p:spPr>
          <a:xfrm>
            <a:off x="2539852" y="1297384"/>
            <a:ext cx="7112295" cy="32154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8800" b="1" dirty="0">
                <a:solidFill>
                  <a:schemeClr val="bg1"/>
                </a:solidFill>
              </a:rPr>
              <a:t>TAK FOR I DAG</a:t>
            </a:r>
          </a:p>
          <a:p>
            <a:r>
              <a:rPr lang="da-DK" sz="8800" b="1" dirty="0">
                <a:solidFill>
                  <a:schemeClr val="bg1"/>
                </a:solidFill>
              </a:rPr>
              <a:t>- og på gensyn!</a:t>
            </a:r>
          </a:p>
        </p:txBody>
      </p:sp>
    </p:spTree>
    <p:extLst>
      <p:ext uri="{BB962C8B-B14F-4D97-AF65-F5344CB8AC3E}">
        <p14:creationId xmlns:p14="http://schemas.microsoft.com/office/powerpoint/2010/main" val="17741589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1160</TotalTime>
  <Words>159</Words>
  <Application>Microsoft Office PowerPoint</Application>
  <PresentationFormat>Widescreen</PresentationFormat>
  <Paragraphs>23</Paragraphs>
  <Slides>9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Office-tema</vt:lpstr>
      <vt:lpstr>Velkommen til  [indsæt klasse og skole]</vt:lpstr>
      <vt:lpstr>Program</vt:lpstr>
      <vt:lpstr>PowerPoint-præsentation</vt:lpstr>
      <vt:lpstr>PowerPoint-præsentation</vt:lpstr>
      <vt:lpstr>PowerPoint-præsentation</vt:lpstr>
      <vt:lpstr>[Indsæt navn]s bedste boganbefalinger</vt:lpstr>
      <vt:lpstr>PowerPoint-præsentation</vt:lpstr>
      <vt:lpstr>Tid til at gå på opdagelse i biblioteket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Velkommen til 4. klasse på Ulbjerg Skole</dc:title>
  <dc:creator>Mikkel Stausbøll</dc:creator>
  <cp:lastModifiedBy>Marlene Lønholdt Publikum &amp; Rum  Vejle Bibliotekerne</cp:lastModifiedBy>
  <cp:revision>5</cp:revision>
  <dcterms:created xsi:type="dcterms:W3CDTF">2021-10-13T11:49:17Z</dcterms:created>
  <dcterms:modified xsi:type="dcterms:W3CDTF">2022-01-10T11:18:41Z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oudStatistics_StoryID">
    <vt:lpwstr>2213682f-87dd-4cf7-94c8-07fa1ac53411</vt:lpwstr>
  </property>
</Properties>
</file>