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60" r:id="rId6"/>
    <p:sldId id="262" r:id="rId7"/>
    <p:sldId id="268" r:id="rId8"/>
    <p:sldId id="270" r:id="rId9"/>
    <p:sldId id="272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D8C"/>
    <a:srgbClr val="0737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kel Stausbøll" userId="8550934e-9487-4ab3-b337-1e0c8b94013b" providerId="ADAL" clId="{2D92F532-BD6D-4372-BF5D-C23B2B947B45}"/>
    <pc:docChg chg="delSld">
      <pc:chgData name="Mikkel Stausbøll" userId="8550934e-9487-4ab3-b337-1e0c8b94013b" providerId="ADAL" clId="{2D92F532-BD6D-4372-BF5D-C23B2B947B45}" dt="2021-12-16T14:32:27.033" v="0" actId="47"/>
      <pc:docMkLst>
        <pc:docMk/>
      </pc:docMkLst>
      <pc:sldChg chg="del">
        <pc:chgData name="Mikkel Stausbøll" userId="8550934e-9487-4ab3-b337-1e0c8b94013b" providerId="ADAL" clId="{2D92F532-BD6D-4372-BF5D-C23B2B947B45}" dt="2021-12-16T14:32:27.033" v="0" actId="47"/>
        <pc:sldMkLst>
          <pc:docMk/>
          <pc:sldMk cId="2480925241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5B4A4-9454-4913-A056-71A0E01FD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8FBBA56-0563-43BD-BE7D-F55301A49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6508C1A-6453-4A27-AC7D-F8368B76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73549A-DDEB-4904-9EAC-67B5A521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62CF20B-CB35-48C1-A488-5B7BC720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985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02428-8295-49A2-B65E-8E07A116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FB06701-9107-476B-8F1F-D21040A78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843F6E-2367-4778-949B-0442C028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8C85FF2-CBF2-48E6-963B-26E3E186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0E5FB36-D118-4B12-A287-11AA0C4E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9562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48089AE-A6FC-4997-8B1B-23E5CE855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421B380-C02B-4B35-B8E9-C420B088F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16DD5F-07FA-4502-951D-2FADAF10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DB4975-8E76-4107-88EC-D530D936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32E667-534A-4459-9D57-6072FE22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423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BE8A1-AC81-463A-93B3-C4EAE21E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287686C-6D49-440A-A3D0-84EFDE404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2DA5344-579C-4B49-A20E-5D348E09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D692693-A53A-46F9-95E7-D3DED995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A679D2-E16B-4197-9E96-515E8966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676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DE20A-33F5-4959-9425-9F9A6BD57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1421AEA-B703-4C95-851C-FD4357460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DD4C00-FD8A-4BD4-9076-3234FD45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8935B7C-43E8-49E8-8C86-FAA52A77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A6641EA-F0A1-4B81-A24B-26618C2C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499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B196C-155F-4200-81B9-E37B8944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3868A56-80EE-4D7D-B3E0-DCCED8CE6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A8DE1D2-E846-4505-9446-42CEDE5A6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3484D1D-11AE-4B4C-9403-912B059D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59AED2B-B2F5-46FB-9B2C-641C34F1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2BBBFA2-327C-41E2-98BB-DCC7BB55E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150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93D9D-DF4C-43BB-A3E5-1671890D0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99E61B-D7C2-4BAE-BEAB-23B49277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4592BF9-44A5-4FEC-A4C4-A2A0A160E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FA433DB-2B6E-4BD9-B02D-590A4629F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00248C4-7495-4270-83F9-0482358DE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0D27EA0D-8A36-4CF3-B61E-A7B127B7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35D7560-3301-4A1F-8E36-6DFCB45C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0728D4A-46C6-4F41-8209-1F56BDD0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386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6F29B-4847-4443-96AE-8E9DE440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233DF49-A8F2-4404-9F31-5BC96C6A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8D4D8FE-1407-45BC-A310-2AE07BC1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29B0747-82A3-460E-A09B-91367EC6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322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97BE6A6-D1DF-4C22-AA83-66ACF3E4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CCAB90E-F797-4F5A-BAD2-A474931B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E2C73FC-C31D-4DA8-AB0A-9B5856A05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138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303E3-0904-43C4-9496-8DA59515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3B732C-0EF9-47F7-BA5A-25BF21947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F457FB7-1586-4CA0-AC8C-C8670E1BC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E2D814D-5E61-4573-AF17-AF0FD6F13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60DE97-E860-4183-A47D-F96EA5D8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E552DA6-170E-4EBF-A1D5-CE6D9788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354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68D99-2D61-4D87-9FC4-4F48553AC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3155335-CC87-43BA-BCBE-97F308FA5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874D989-39EB-44BA-84DB-9527D33BC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262EB02-AEF4-43EC-BFC1-B0F4B1EE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1E2BF2-FD1A-4CC6-A61F-5F16B65E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BBDF6CA-976B-4218-8B05-CDC3C7F8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69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BAB1F68-9D82-4D17-BCC9-40B9EAB8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CF0227-9BF9-4137-9817-CE554A254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7A5B38A-4838-4071-81FE-F00EE7002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E3651-C2B6-4FCD-96BF-A57DB27D6DF4}" type="datetimeFigureOut">
              <a:rPr lang="da-DK" smtClean="0"/>
              <a:t>10-01-2022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3E1F4ED-CF4F-4F89-B054-01E7B0BDD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3EEBFB-23D5-492C-B155-6A48D3A37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9E6BF-50FD-455D-A436-AC67966E3F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180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3F16553F-61CF-4688-BC8B-2FD75AFFC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265"/>
            <a:ext cx="9144000" cy="1904683"/>
          </a:xfrm>
        </p:spPr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Velkommen til</a:t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b="1" dirty="0">
                <a:solidFill>
                  <a:schemeClr val="bg1"/>
                </a:solidFill>
              </a:rPr>
              <a:t> [indsæt klasse og skole]</a:t>
            </a:r>
          </a:p>
        </p:txBody>
      </p:sp>
      <p:sp>
        <p:nvSpPr>
          <p:cNvPr id="11" name="Undertitel 4">
            <a:extLst>
              <a:ext uri="{FF2B5EF4-FFF2-40B4-BE49-F238E27FC236}">
                <a16:creationId xmlns:a16="http://schemas.microsoft.com/office/drawing/2014/main" id="{C73C25AB-CACE-433A-9FC3-383F81E19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12446"/>
            <a:ext cx="9144000" cy="465931"/>
          </a:xfrm>
        </p:spPr>
        <p:txBody>
          <a:bodyPr>
            <a:normAutofit/>
          </a:bodyPr>
          <a:lstStyle/>
          <a:p>
            <a:r>
              <a:rPr lang="da-DK" sz="1800" dirty="0">
                <a:solidFill>
                  <a:schemeClr val="bg1"/>
                </a:solidFill>
              </a:rPr>
              <a:t>Læseklasse 2021/2022</a:t>
            </a:r>
          </a:p>
        </p:txBody>
      </p:sp>
      <p:pic>
        <p:nvPicPr>
          <p:cNvPr id="5" name="Pladsholder til indhold 7" descr="Et billede, der indeholder tekst, tilbehør, halssmykke, kæde&#10;&#10;Automatisk genereret beskrivelse">
            <a:extLst>
              <a:ext uri="{FF2B5EF4-FFF2-40B4-BE49-F238E27FC236}">
                <a16:creationId xmlns:a16="http://schemas.microsoft.com/office/drawing/2014/main" id="{E77756FB-852D-421E-AA0D-8ED1C497BF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25" y="-1755655"/>
            <a:ext cx="7288889" cy="3834920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350F8F0F-E6CA-4CA5-B1AE-EE335BFAB8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76" y="4574170"/>
            <a:ext cx="1755120" cy="17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4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82E76-7484-465E-A88E-30610BC8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solidFill>
                  <a:srgbClr val="FBDD8C"/>
                </a:solidFill>
              </a:rPr>
              <a:t>Program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55E775-0A72-483F-8209-9A7E2891A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4259"/>
            <a:ext cx="10672482" cy="389068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chemeClr val="bg1"/>
                </a:solidFill>
              </a:rPr>
              <a:t>Velkomst og præsentation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chemeClr val="bg1"/>
                </a:solidFill>
              </a:rPr>
              <a:t>Udfyldning af læselandskab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chemeClr val="bg1"/>
                </a:solidFill>
              </a:rPr>
              <a:t>[Indsæt navn]s bedste boganbefalinger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>
                <a:solidFill>
                  <a:schemeClr val="bg1"/>
                </a:solidFill>
              </a:rPr>
              <a:t>Rundvisning på biblioteket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>
                <a:solidFill>
                  <a:schemeClr val="bg1"/>
                </a:solidFill>
                <a:sym typeface="Wingdings" panose="05000000000000000000" pitchFamily="2" charset="2"/>
              </a:rPr>
              <a:t>Tid </a:t>
            </a:r>
            <a:r>
              <a:rPr lang="da-DK" dirty="0">
                <a:solidFill>
                  <a:schemeClr val="bg1"/>
                </a:solidFill>
                <a:sym typeface="Wingdings" panose="05000000000000000000" pitchFamily="2" charset="2"/>
              </a:rPr>
              <a:t>til at låne bøger og oprette jer som lånere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5" name="Billede 4" descr="Et billede, der indeholder kæde&#10;&#10;Automatisk genereret beskrivelse">
            <a:extLst>
              <a:ext uri="{FF2B5EF4-FFF2-40B4-BE49-F238E27FC236}">
                <a16:creationId xmlns:a16="http://schemas.microsoft.com/office/drawing/2014/main" id="{7208EC09-6451-4FF6-ACC4-AAE5A74B3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48866">
            <a:off x="5298552" y="-780667"/>
            <a:ext cx="9394422" cy="494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0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5">
            <a:extLst>
              <a:ext uri="{FF2B5EF4-FFF2-40B4-BE49-F238E27FC236}">
                <a16:creationId xmlns:a16="http://schemas.microsoft.com/office/drawing/2014/main" id="{2D4817E4-2B7E-45CB-8FE8-CCAE4F14E1C4}"/>
              </a:ext>
            </a:extLst>
          </p:cNvPr>
          <p:cNvSpPr txBox="1">
            <a:spLocks/>
          </p:cNvSpPr>
          <p:nvPr/>
        </p:nvSpPr>
        <p:spPr>
          <a:xfrm>
            <a:off x="1134978" y="2766218"/>
            <a:ext cx="99220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8800" b="1" dirty="0">
                <a:solidFill>
                  <a:schemeClr val="bg1"/>
                </a:solidFill>
              </a:rPr>
              <a:t>Hvem er jeg – og hvem er I?</a:t>
            </a:r>
          </a:p>
        </p:txBody>
      </p:sp>
    </p:spTree>
    <p:extLst>
      <p:ext uri="{BB962C8B-B14F-4D97-AF65-F5344CB8AC3E}">
        <p14:creationId xmlns:p14="http://schemas.microsoft.com/office/powerpoint/2010/main" val="423857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5">
            <a:extLst>
              <a:ext uri="{FF2B5EF4-FFF2-40B4-BE49-F238E27FC236}">
                <a16:creationId xmlns:a16="http://schemas.microsoft.com/office/drawing/2014/main" id="{2D4817E4-2B7E-45CB-8FE8-CCAE4F14E1C4}"/>
              </a:ext>
            </a:extLst>
          </p:cNvPr>
          <p:cNvSpPr txBox="1">
            <a:spLocks/>
          </p:cNvSpPr>
          <p:nvPr/>
        </p:nvSpPr>
        <p:spPr>
          <a:xfrm>
            <a:off x="1477878" y="2766218"/>
            <a:ext cx="92362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8800" b="1" dirty="0">
                <a:solidFill>
                  <a:srgbClr val="FBDD8C"/>
                </a:solidFill>
              </a:rPr>
              <a:t>Læseklasse</a:t>
            </a:r>
            <a:r>
              <a:rPr lang="da-DK" sz="8800" b="1" dirty="0">
                <a:solidFill>
                  <a:schemeClr val="bg1"/>
                </a:solidFill>
              </a:rPr>
              <a:t> – hvad er det?</a:t>
            </a:r>
          </a:p>
        </p:txBody>
      </p:sp>
      <p:pic>
        <p:nvPicPr>
          <p:cNvPr id="3" name="Pladsholder til indhold 7" descr="Et billede, der indeholder tekst, tilbehør, halssmykke, kæde&#10;&#10;Automatisk genereret beskrivelse">
            <a:extLst>
              <a:ext uri="{FF2B5EF4-FFF2-40B4-BE49-F238E27FC236}">
                <a16:creationId xmlns:a16="http://schemas.microsoft.com/office/drawing/2014/main" id="{390BC47A-5BA6-469D-85B5-67379DB36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25" y="-1755655"/>
            <a:ext cx="7288889" cy="383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76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82E76-7484-465E-A88E-30610BC8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 descr="Et billede, der indeholder tekst, papirvare&#10;&#10;Beskrivelsen er genereret automatisk">
            <a:extLst>
              <a:ext uri="{FF2B5EF4-FFF2-40B4-BE49-F238E27FC236}">
                <a16:creationId xmlns:a16="http://schemas.microsoft.com/office/drawing/2014/main" id="{7F946BB1-F8CB-46CF-855F-5749D4E0B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12" y="5624052"/>
            <a:ext cx="1216347" cy="10053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59E6CA29-AB45-457C-A54A-C0EC9A31E1F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040" y="86842"/>
            <a:ext cx="4726582" cy="6684315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14D9DF55-2EA8-40A9-9EF4-1F7B08685F7B}"/>
              </a:ext>
            </a:extLst>
          </p:cNvPr>
          <p:cNvSpPr txBox="1">
            <a:spLocks/>
          </p:cNvSpPr>
          <p:nvPr/>
        </p:nvSpPr>
        <p:spPr>
          <a:xfrm>
            <a:off x="4386462" y="2353312"/>
            <a:ext cx="7675452" cy="215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sz="6800" b="1" dirty="0">
                <a:solidFill>
                  <a:schemeClr val="bg1"/>
                </a:solidFill>
                <a:cs typeface="Calibri"/>
              </a:rPr>
              <a:t>Jeres personlige læselandskab</a:t>
            </a:r>
          </a:p>
        </p:txBody>
      </p:sp>
      <p:sp>
        <p:nvSpPr>
          <p:cNvPr id="10" name="Pladsholder til indhold 9">
            <a:extLst>
              <a:ext uri="{FF2B5EF4-FFF2-40B4-BE49-F238E27FC236}">
                <a16:creationId xmlns:a16="http://schemas.microsoft.com/office/drawing/2014/main" id="{8A7BB1BA-375B-4935-B98E-D3AF196C6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932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82E76-7484-465E-A88E-30610BC8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solidFill>
                  <a:schemeClr val="bg1"/>
                </a:solidFill>
              </a:rPr>
              <a:t>[Indsæt navn]s bedste boganbefalinger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AC973CC-175F-49B0-9CD6-D28353F122E5}"/>
              </a:ext>
            </a:extLst>
          </p:cNvPr>
          <p:cNvSpPr txBox="1"/>
          <p:nvPr/>
        </p:nvSpPr>
        <p:spPr>
          <a:xfrm>
            <a:off x="838200" y="1459855"/>
            <a:ext cx="8212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</a:rPr>
              <a:t>[Indsæt f.eks. slides med titler, billeder, tekstuddrag eller andet]</a:t>
            </a:r>
          </a:p>
        </p:txBody>
      </p:sp>
    </p:spTree>
    <p:extLst>
      <p:ext uri="{BB962C8B-B14F-4D97-AF65-F5344CB8AC3E}">
        <p14:creationId xmlns:p14="http://schemas.microsoft.com/office/powerpoint/2010/main" val="360729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82E76-7484-465E-A88E-30610BC8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55E775-0A72-483F-8209-9A7E2891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itel 5">
            <a:extLst>
              <a:ext uri="{FF2B5EF4-FFF2-40B4-BE49-F238E27FC236}">
                <a16:creationId xmlns:a16="http://schemas.microsoft.com/office/drawing/2014/main" id="{2D4817E4-2B7E-45CB-8FE8-CCAE4F14E1C4}"/>
              </a:ext>
            </a:extLst>
          </p:cNvPr>
          <p:cNvSpPr txBox="1">
            <a:spLocks/>
          </p:cNvSpPr>
          <p:nvPr/>
        </p:nvSpPr>
        <p:spPr>
          <a:xfrm>
            <a:off x="3041355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8800" b="1" dirty="0">
                <a:solidFill>
                  <a:schemeClr val="bg1"/>
                </a:solidFill>
              </a:rPr>
              <a:t>Rundvisning</a:t>
            </a:r>
          </a:p>
        </p:txBody>
      </p:sp>
    </p:spTree>
    <p:extLst>
      <p:ext uri="{BB962C8B-B14F-4D97-AF65-F5344CB8AC3E}">
        <p14:creationId xmlns:p14="http://schemas.microsoft.com/office/powerpoint/2010/main" val="266142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82E76-7484-465E-A88E-30610BC8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solidFill>
                  <a:srgbClr val="FBDD8C"/>
                </a:solidFill>
              </a:rPr>
              <a:t>Tid til at gå på opdagelse i biblioteket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55E775-0A72-483F-8209-9A7E2891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Find de bedste bøger på biblioteket.</a:t>
            </a:r>
          </a:p>
          <a:p>
            <a:r>
              <a:rPr lang="da-DK" dirty="0">
                <a:solidFill>
                  <a:schemeClr val="bg1"/>
                </a:solidFill>
              </a:rPr>
              <a:t>Husk at låne de bøger I skal have med hjem.</a:t>
            </a:r>
          </a:p>
          <a:p>
            <a:r>
              <a:rPr lang="da-DK" dirty="0">
                <a:solidFill>
                  <a:schemeClr val="bg1"/>
                </a:solidFill>
              </a:rPr>
              <a:t>Vi står klar til at hjælpe jer med at låne bøgerne og med at finde de allerbedste bøger – Kom og spørg os </a:t>
            </a:r>
            <a:r>
              <a:rPr lang="da-DK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da-DK" dirty="0">
              <a:solidFill>
                <a:schemeClr val="bg1"/>
              </a:solidFill>
            </a:endParaRP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dirty="0">
                <a:solidFill>
                  <a:schemeClr val="bg1"/>
                </a:solidFill>
              </a:rPr>
              <a:t>Husk: Inden I tager hjem i dag, skal alle have oprettet et lånerkort.</a:t>
            </a:r>
          </a:p>
        </p:txBody>
      </p:sp>
    </p:spTree>
    <p:extLst>
      <p:ext uri="{BB962C8B-B14F-4D97-AF65-F5344CB8AC3E}">
        <p14:creationId xmlns:p14="http://schemas.microsoft.com/office/powerpoint/2010/main" val="81749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55E775-0A72-483F-8209-9A7E2891A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515" y="55606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>
                <a:solidFill>
                  <a:srgbClr val="FBDD8C"/>
                </a:solidFill>
              </a:rPr>
              <a:t>Vi ses igen d. [indsæt dato]</a:t>
            </a:r>
          </a:p>
        </p:txBody>
      </p:sp>
      <p:sp>
        <p:nvSpPr>
          <p:cNvPr id="5" name="Titel 5">
            <a:extLst>
              <a:ext uri="{FF2B5EF4-FFF2-40B4-BE49-F238E27FC236}">
                <a16:creationId xmlns:a16="http://schemas.microsoft.com/office/drawing/2014/main" id="{2D4817E4-2B7E-45CB-8FE8-CCAE4F14E1C4}"/>
              </a:ext>
            </a:extLst>
          </p:cNvPr>
          <p:cNvSpPr txBox="1">
            <a:spLocks/>
          </p:cNvSpPr>
          <p:nvPr/>
        </p:nvSpPr>
        <p:spPr>
          <a:xfrm>
            <a:off x="2539852" y="1297384"/>
            <a:ext cx="7112295" cy="3215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8800" b="1" dirty="0">
                <a:solidFill>
                  <a:schemeClr val="bg1"/>
                </a:solidFill>
              </a:rPr>
              <a:t>TAK FOR I DAG</a:t>
            </a:r>
          </a:p>
          <a:p>
            <a:r>
              <a:rPr lang="da-DK" sz="8800" b="1" dirty="0">
                <a:solidFill>
                  <a:schemeClr val="bg1"/>
                </a:solidFill>
              </a:rPr>
              <a:t>- og på gensyn!</a:t>
            </a:r>
          </a:p>
        </p:txBody>
      </p:sp>
    </p:spTree>
    <p:extLst>
      <p:ext uri="{BB962C8B-B14F-4D97-AF65-F5344CB8AC3E}">
        <p14:creationId xmlns:p14="http://schemas.microsoft.com/office/powerpoint/2010/main" val="177415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159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Velkommen til  [indsæt klasse og skole]</vt:lpstr>
      <vt:lpstr>Program</vt:lpstr>
      <vt:lpstr>PowerPoint-præsentation</vt:lpstr>
      <vt:lpstr>PowerPoint-præsentation</vt:lpstr>
      <vt:lpstr>PowerPoint-præsentation</vt:lpstr>
      <vt:lpstr>[Indsæt navn]s bedste boganbefalinger</vt:lpstr>
      <vt:lpstr>PowerPoint-præsentation</vt:lpstr>
      <vt:lpstr>Tid til at gå på opdagelse i biblioteket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4. klasse på Ulbjerg Skole</dc:title>
  <dc:creator>Mikkel Stausbøll</dc:creator>
  <cp:lastModifiedBy>Marlene Lønholdt Publikum &amp; Rum  Vejle Bibliotekerne</cp:lastModifiedBy>
  <cp:revision>5</cp:revision>
  <dcterms:created xsi:type="dcterms:W3CDTF">2021-10-13T11:49:17Z</dcterms:created>
  <dcterms:modified xsi:type="dcterms:W3CDTF">2022-01-10T11:18:41Z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2213682f-87dd-4cf7-94c8-07fa1ac53411</vt:lpwstr>
  </property>
</Properties>
</file>